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3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209555C6-CEBC-408F-ABE4-A02FF100DCB2}" type="datetimeFigureOut">
              <a:rPr lang="cs-CZ" smtClean="0"/>
              <a:t>25.4.2013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CFCC048-F48F-49A3-844C-0C177C38507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Group 1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958905"/>
              </p:ext>
            </p:extLst>
          </p:nvPr>
        </p:nvGraphicFramePr>
        <p:xfrm>
          <a:off x="1763713" y="1773238"/>
          <a:ext cx="5595683" cy="2625723"/>
        </p:xfrm>
        <a:graphic>
          <a:graphicData uri="http://schemas.openxmlformats.org/drawingml/2006/table">
            <a:tbl>
              <a:tblPr/>
              <a:tblGrid>
                <a:gridCol w="1596771"/>
                <a:gridCol w="3998912"/>
              </a:tblGrid>
              <a:tr h="640234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VY_32_INOVACE_4/14_ČLOVĚK A SPOLEČNOST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182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1" marB="45731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Dějepis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Poznámka: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Umění odrazem světa na konci tisíciletí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Vypracoval: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Zdeňka Buchtová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723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7" y="28727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64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Výtvarné skupiny a směry 2. poloviny 20.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Abstraktní umění</a:t>
            </a:r>
          </a:p>
          <a:p>
            <a:r>
              <a:rPr lang="cs-CZ" dirty="0" smtClean="0"/>
              <a:t>Nová figurace, pop-art</a:t>
            </a:r>
          </a:p>
          <a:p>
            <a:r>
              <a:rPr lang="cs-CZ" dirty="0" smtClean="0"/>
              <a:t>Umění akce</a:t>
            </a:r>
          </a:p>
          <a:p>
            <a:r>
              <a:rPr lang="cs-CZ" dirty="0" smtClean="0"/>
              <a:t>Op-art</a:t>
            </a:r>
          </a:p>
          <a:p>
            <a:r>
              <a:rPr lang="cs-CZ" dirty="0" smtClean="0"/>
              <a:t>Konceptuální umění, Land-art</a:t>
            </a:r>
          </a:p>
          <a:p>
            <a:r>
              <a:rPr lang="cs-CZ" dirty="0" smtClean="0"/>
              <a:t>Minimalismus</a:t>
            </a:r>
          </a:p>
          <a:p>
            <a:r>
              <a:rPr lang="cs-CZ" dirty="0" smtClean="0"/>
              <a:t>Socialistický realismus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222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 descr="2stránka kop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623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1947"/>
            <a:ext cx="9144000" cy="649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9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979"/>
            <a:ext cx="9144000" cy="671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193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979"/>
            <a:ext cx="9144000" cy="671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1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979"/>
            <a:ext cx="9144000" cy="671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99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979"/>
            <a:ext cx="9144000" cy="671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55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6988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03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Bez názvu 1 kop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20638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1"/>
          <p:cNvSpPr txBox="1">
            <a:spLocks noChangeArrowheads="1"/>
          </p:cNvSpPr>
          <p:nvPr/>
        </p:nvSpPr>
        <p:spPr bwMode="auto">
          <a:xfrm>
            <a:off x="542131" y="692151"/>
            <a:ext cx="8018462" cy="618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200" dirty="0"/>
              <a:t>1.) URL. &lt;http://cache2.allpostersimages.com/p/LRG/7/737/IR5Z000Z/</a:t>
            </a:r>
            <a:r>
              <a:rPr lang="cs-CZ" sz="1200" dirty="0" err="1"/>
              <a:t>plakaty</a:t>
            </a:r>
            <a:r>
              <a:rPr lang="cs-CZ" sz="1200" dirty="0"/>
              <a:t>/escher-m-c-vodopad-waterfall.jpg&gt; 	[cit.11-03-21]</a:t>
            </a:r>
          </a:p>
          <a:p>
            <a:pPr eaLnBrk="1" hangingPunct="1"/>
            <a:r>
              <a:rPr lang="cs-CZ" sz="1200" dirty="0"/>
              <a:t>2.) URL: &lt;http://cache2.allpostersimages.com/p/LRG/7/781/258I000Z/</a:t>
            </a:r>
            <a:r>
              <a:rPr lang="cs-CZ" sz="1200" dirty="0" err="1"/>
              <a:t>plakaty</a:t>
            </a:r>
            <a:r>
              <a:rPr lang="cs-CZ" sz="1200" dirty="0"/>
              <a:t>/vasarely-victor-vonal-ksz.jpg&gt; 		[cit.11-03-21]</a:t>
            </a:r>
          </a:p>
          <a:p>
            <a:pPr eaLnBrk="1" hangingPunct="1"/>
            <a:r>
              <a:rPr lang="cs-CZ" sz="1200" dirty="0"/>
              <a:t>3.)</a:t>
            </a:r>
          </a:p>
          <a:p>
            <a:pPr eaLnBrk="1" hangingPunct="1"/>
            <a:r>
              <a:rPr lang="cs-CZ" sz="1200" dirty="0"/>
              <a:t>URL: &lt;http://www.allposters.cz/</a:t>
            </a:r>
            <a:r>
              <a:rPr lang="cs-CZ" sz="1200" dirty="0" err="1"/>
              <a:t>gallery.asp?startat</a:t>
            </a:r>
            <a:r>
              <a:rPr lang="cs-CZ" sz="1200" dirty="0"/>
              <a:t>=/</a:t>
            </a:r>
            <a:r>
              <a:rPr lang="cs-CZ" sz="1200" dirty="0" err="1"/>
              <a:t>getposter.asp&amp;APNum</a:t>
            </a:r>
            <a:r>
              <a:rPr lang="cs-CZ" sz="1200" dirty="0"/>
              <a:t>=122118&amp;CID=1E6688B52365435E9D694C4F4097C00A&gt; [cit.11-03-21]</a:t>
            </a:r>
          </a:p>
          <a:p>
            <a:pPr eaLnBrk="1" hangingPunct="1"/>
            <a:r>
              <a:rPr lang="cs-CZ" sz="1200" dirty="0"/>
              <a:t>4.)</a:t>
            </a:r>
          </a:p>
          <a:p>
            <a:pPr eaLnBrk="1" hangingPunct="1"/>
            <a:r>
              <a:rPr lang="cs-CZ" sz="1200" dirty="0"/>
              <a:t>URL: &lt;http://scienceblogs.com/</a:t>
            </a:r>
            <a:r>
              <a:rPr lang="cs-CZ" sz="1200" dirty="0" err="1"/>
              <a:t>neurophilosophy</a:t>
            </a:r>
            <a:r>
              <a:rPr lang="cs-CZ" sz="1200" dirty="0"/>
              <a:t>/enigma.jpg&gt; [cit.11-03-21]</a:t>
            </a:r>
          </a:p>
          <a:p>
            <a:pPr eaLnBrk="1" hangingPunct="1"/>
            <a:r>
              <a:rPr lang="cs-CZ" sz="1200" dirty="0"/>
              <a:t>5.)</a:t>
            </a:r>
          </a:p>
          <a:p>
            <a:pPr eaLnBrk="1" hangingPunct="1"/>
            <a:r>
              <a:rPr lang="cs-CZ" sz="1200" dirty="0"/>
              <a:t>URL. &lt;http://blisty.cz/</a:t>
            </a:r>
            <a:r>
              <a:rPr lang="cs-CZ" sz="1200" dirty="0" err="1"/>
              <a:t>img</a:t>
            </a:r>
            <a:r>
              <a:rPr lang="cs-CZ" sz="1200" dirty="0"/>
              <a:t>/-8065.jpg?id=-8065&amp;size=350&amp;mg=0&amp;&gt; [cit.11-03-21]</a:t>
            </a:r>
          </a:p>
          <a:p>
            <a:r>
              <a:rPr lang="cs-CZ" sz="1200" dirty="0"/>
              <a:t>6.)</a:t>
            </a:r>
          </a:p>
          <a:p>
            <a:r>
              <a:rPr lang="cs-CZ" sz="1200" dirty="0"/>
              <a:t>URL. &lt;http://blisty.cz/</a:t>
            </a:r>
            <a:r>
              <a:rPr lang="cs-CZ" sz="1200" dirty="0" err="1"/>
              <a:t>img</a:t>
            </a:r>
            <a:r>
              <a:rPr lang="cs-CZ" sz="1200" dirty="0"/>
              <a:t>/-8065.jpg?id=-8065&amp;size=350&amp;mg=0&amp;&gt; [cit.11-03-21]</a:t>
            </a:r>
          </a:p>
          <a:p>
            <a:r>
              <a:rPr lang="cs-CZ" sz="1200" dirty="0"/>
              <a:t>7.)</a:t>
            </a:r>
          </a:p>
          <a:p>
            <a:r>
              <a:rPr lang="cs-CZ" sz="1200" dirty="0"/>
              <a:t>URL. &lt;http://www.ucebnice.com/</a:t>
            </a:r>
            <a:r>
              <a:rPr lang="cs-CZ" sz="1200" dirty="0" err="1"/>
              <a:t>img</a:t>
            </a:r>
            <a:r>
              <a:rPr lang="cs-CZ" sz="1200" dirty="0"/>
              <a:t>/auto/184/0/80-7209-840-3.jpg&gt; [cit.11-03-21]</a:t>
            </a:r>
          </a:p>
          <a:p>
            <a:r>
              <a:rPr lang="cs-CZ" sz="1200" dirty="0"/>
              <a:t>8.)</a:t>
            </a:r>
          </a:p>
          <a:p>
            <a:r>
              <a:rPr lang="cs-CZ" sz="1200" dirty="0"/>
              <a:t>URL. &lt;http://cache2.allpostersimages.com/p/LRG/9/929/CUWX000Z/</a:t>
            </a:r>
            <a:r>
              <a:rPr lang="cs-CZ" sz="1200" dirty="0" err="1"/>
              <a:t>plakaty</a:t>
            </a:r>
            <a:r>
              <a:rPr lang="cs-CZ" sz="1200" dirty="0"/>
              <a:t>/warhol-andy-campbell-s-soup-can-1965-green-and-purple.jpg&gt; [cit.11-03-21]</a:t>
            </a:r>
          </a:p>
          <a:p>
            <a:r>
              <a:rPr lang="cs-CZ" sz="1200" dirty="0"/>
              <a:t>10.)</a:t>
            </a:r>
          </a:p>
          <a:p>
            <a:r>
              <a:rPr lang="cs-CZ" sz="1200" dirty="0"/>
              <a:t>URL. &lt;http://www.allposters.cz/</a:t>
            </a:r>
            <a:r>
              <a:rPr lang="cs-CZ" sz="1200" dirty="0" err="1"/>
              <a:t>gallery.asp?startat</a:t>
            </a:r>
            <a:r>
              <a:rPr lang="cs-CZ" sz="1200" dirty="0"/>
              <a:t>=/</a:t>
            </a:r>
            <a:r>
              <a:rPr lang="cs-CZ" sz="1200" dirty="0" err="1"/>
              <a:t>getPoster.asp&amp;CID</a:t>
            </a:r>
            <a:r>
              <a:rPr lang="cs-CZ" sz="1200" dirty="0"/>
              <a:t>=1E6688B52365435E9D694C4F4097C00A&gt; [cit.11-03-21]</a:t>
            </a:r>
          </a:p>
          <a:p>
            <a:r>
              <a:rPr lang="cs-CZ" sz="1200" dirty="0"/>
              <a:t>11.)</a:t>
            </a:r>
          </a:p>
          <a:p>
            <a:r>
              <a:rPr lang="cs-CZ" sz="1200" dirty="0"/>
              <a:t>URL. &lt;http://mindequalsblown.net/</a:t>
            </a:r>
            <a:r>
              <a:rPr lang="cs-CZ" sz="1200" dirty="0" err="1"/>
              <a:t>wp-content</a:t>
            </a:r>
            <a:r>
              <a:rPr lang="cs-CZ" sz="1200" dirty="0"/>
              <a:t>/</a:t>
            </a:r>
            <a:r>
              <a:rPr lang="cs-CZ" sz="1200" dirty="0" err="1"/>
              <a:t>uploads</a:t>
            </a:r>
            <a:r>
              <a:rPr lang="cs-CZ" sz="1200" dirty="0"/>
              <a:t>/2009/06/IWRESTLEDABEARONCE-debut.jpg&gt; [cit.11-03-21]</a:t>
            </a:r>
          </a:p>
          <a:p>
            <a:r>
              <a:rPr lang="cs-CZ" sz="1200" dirty="0"/>
              <a:t>12.)</a:t>
            </a:r>
          </a:p>
          <a:p>
            <a:r>
              <a:rPr lang="cs-CZ" sz="1200" dirty="0"/>
              <a:t>URL http://dalihouse.blogsome.com/2007/03/07/[cit.11-03-11]</a:t>
            </a:r>
          </a:p>
          <a:p>
            <a:r>
              <a:rPr lang="cs-CZ" sz="1200" dirty="0"/>
              <a:t>13.) </a:t>
            </a:r>
          </a:p>
          <a:p>
            <a:r>
              <a:rPr lang="cs-CZ" sz="1200" dirty="0"/>
              <a:t>URL. &lt;http://sdo210.files.wordpress.com/2010/05/spiral-jetty.jpg&gt; [cit.11-03-21]</a:t>
            </a:r>
          </a:p>
          <a:p>
            <a:endParaRPr lang="cs-CZ" sz="1200" dirty="0"/>
          </a:p>
          <a:p>
            <a:r>
              <a:rPr lang="cs-CZ" sz="1200" dirty="0"/>
              <a:t>15.)</a:t>
            </a:r>
          </a:p>
          <a:p>
            <a:r>
              <a:rPr lang="cs-CZ" sz="1200" dirty="0"/>
              <a:t>URL. &lt;http://www.infohelp.cz/image/rumcajs2.gif&gt; [cit.11-03-21]</a:t>
            </a:r>
          </a:p>
          <a:p>
            <a:endParaRPr lang="cs-CZ" sz="1200" dirty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50344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27</TotalTime>
  <Words>59</Words>
  <Application>Microsoft Office PowerPoint</Application>
  <PresentationFormat>Předvádění na obrazovce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Prezentace aplikace PowerPoint</vt:lpstr>
      <vt:lpstr>Výtvarné skupiny a směry 2. poloviny 20. století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Chrást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root</dc:creator>
  <cp:lastModifiedBy>root</cp:lastModifiedBy>
  <cp:revision>6</cp:revision>
  <dcterms:created xsi:type="dcterms:W3CDTF">2013-04-25T13:39:53Z</dcterms:created>
  <dcterms:modified xsi:type="dcterms:W3CDTF">2013-04-25T14:07:45Z</dcterms:modified>
</cp:coreProperties>
</file>