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954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531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436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940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848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682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97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713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820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626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072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7E5DD5-6B2E-4788-82E8-6558C1462A86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A1D8FD-2817-4E5A-858D-434B710FC4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61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 smtClean="0"/>
              <a:t>: </a:t>
            </a:r>
            <a:r>
              <a:rPr lang="cs-CZ" i="1" dirty="0" smtClean="0"/>
              <a:t>VY_32_INOVACE_123</a:t>
            </a:r>
            <a:endParaRPr lang="cs-CZ" i="1" dirty="0"/>
          </a:p>
        </p:txBody>
      </p:sp>
      <p:sp>
        <p:nvSpPr>
          <p:cNvPr id="2051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Předmět:	  </a:t>
            </a:r>
            <a:r>
              <a:rPr lang="cs-CZ" b="1" dirty="0" smtClean="0"/>
              <a:t>Český jazyk  </a:t>
            </a:r>
          </a:p>
          <a:p>
            <a:r>
              <a:rPr lang="cs-CZ" b="1" dirty="0" smtClean="0"/>
              <a:t>  </a:t>
            </a:r>
            <a:r>
              <a:rPr lang="cs-CZ" b="1" dirty="0"/>
              <a:t>		</a:t>
            </a:r>
          </a:p>
          <a:p>
            <a:r>
              <a:rPr lang="cs-CZ" b="1" dirty="0"/>
              <a:t>Autor</a:t>
            </a:r>
            <a:r>
              <a:rPr lang="cs-CZ" b="1" dirty="0" smtClean="0"/>
              <a:t>: Mgr. Renata Odvárková</a:t>
            </a:r>
            <a:r>
              <a:rPr lang="cs-CZ" dirty="0"/>
              <a:t>	           		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5" y="4438650"/>
            <a:ext cx="79311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</p:spTree>
    <p:extLst>
      <p:ext uri="{BB962C8B-B14F-4D97-AF65-F5344CB8AC3E}">
        <p14:creationId xmlns:p14="http://schemas.microsoft.com/office/powerpoint/2010/main" val="366900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4306553"/>
              </p:ext>
            </p:extLst>
          </p:nvPr>
        </p:nvGraphicFramePr>
        <p:xfrm>
          <a:off x="250825" y="260350"/>
          <a:ext cx="8498132" cy="6245863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VY_32_INOVACE_123_ veverka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ČJ - Veverka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Program  seznamuje se slovními druhy – přídavnými jmény, procvičuje  pořadí vět v textu, seznamuje s tvořením pracovního postupu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Renata Odvárková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28.12.2012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15.1.2013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Poznávání přídavných jmen jako vlastností, pořadí vět v textu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přídavná jména, pracovní  postup, pořadí vět v textu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interaktivity: přiřazování, řazení vět v textu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3. – 4.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Základní, první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9 – 11 let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 622 kB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091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 E V E R K 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Jaká je veverka?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levém sloupci vyber vhodná slova, nevhodná škrtni.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Opeřená</a:t>
            </a:r>
          </a:p>
          <a:p>
            <a:r>
              <a:rPr lang="cs-CZ" sz="3200" dirty="0" smtClean="0"/>
              <a:t>Plachá</a:t>
            </a:r>
          </a:p>
          <a:p>
            <a:r>
              <a:rPr lang="cs-CZ" sz="3200" dirty="0" smtClean="0"/>
              <a:t>Vtipná</a:t>
            </a:r>
          </a:p>
          <a:p>
            <a:r>
              <a:rPr lang="cs-CZ" sz="3200" dirty="0" smtClean="0"/>
              <a:t>Rezatá</a:t>
            </a:r>
          </a:p>
          <a:p>
            <a:r>
              <a:rPr lang="cs-CZ" sz="3200" dirty="0" smtClean="0"/>
              <a:t>Hladová</a:t>
            </a:r>
          </a:p>
          <a:p>
            <a:r>
              <a:rPr lang="cs-CZ" sz="3200" dirty="0" smtClean="0"/>
              <a:t>Malá</a:t>
            </a:r>
          </a:p>
          <a:p>
            <a:r>
              <a:rPr lang="cs-CZ" sz="3200" dirty="0" smtClean="0"/>
              <a:t>Veselá</a:t>
            </a:r>
          </a:p>
          <a:p>
            <a:r>
              <a:rPr lang="cs-CZ" sz="3200" dirty="0" smtClean="0"/>
              <a:t>Hbitá</a:t>
            </a:r>
          </a:p>
          <a:p>
            <a:endParaRPr lang="cs-CZ" sz="3200" dirty="0"/>
          </a:p>
        </p:txBody>
      </p:sp>
      <p:pic>
        <p:nvPicPr>
          <p:cNvPr id="2053" name="Picture 5" descr="C:\Users\ntb1\AppData\Local\Microsoft\Windows\Temporary Internet Files\Content.IE5\K0O7W0UI\MP9001807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344" y="2492896"/>
            <a:ext cx="5127135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664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VEVERKA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3600" dirty="0" smtClean="0"/>
              <a:t>Jaká ještě veverka může být?</a:t>
            </a:r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Jaký slovní druh jsi vymýšlel?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ntb1\AppData\Local\Microsoft\Windows\Temporary Internet Files\Content.IE5\2KHPF9ZR\MP900407219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109" y="1600200"/>
            <a:ext cx="301878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417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8759"/>
            <a:ext cx="8229600" cy="466653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Máš si vyrobit veverku z papíru.</a:t>
            </a:r>
            <a:br>
              <a:rPr lang="cs-CZ" dirty="0" smtClean="0"/>
            </a:br>
            <a:r>
              <a:rPr lang="cs-CZ" dirty="0" smtClean="0"/>
              <a:t>Jaký bude pracovní postup?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Seřaď věty na následující straně tak, abys sestavil návod na výrobu papírové veverky.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ntb1\AppData\Local\Microsoft\Windows\Temporary Internet Files\Content.IE5\KWNFT1KY\MC900441413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05064"/>
            <a:ext cx="367240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48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4982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3600" dirty="0"/>
          </a:p>
        </p:txBody>
      </p:sp>
      <p:sp>
        <p:nvSpPr>
          <p:cNvPr id="5" name="Vodorovný svitek 4"/>
          <p:cNvSpPr/>
          <p:nvPr/>
        </p:nvSpPr>
        <p:spPr>
          <a:xfrm>
            <a:off x="467544" y="-40435"/>
            <a:ext cx="8280920" cy="1628800"/>
          </a:xfrm>
          <a:prstGeom prst="horizontalScroll">
            <a:avLst/>
          </a:prstGeom>
          <a:ln>
            <a:solidFill>
              <a:schemeClr val="accent6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89299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76672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NÁVOD  NA  SESTAVENÍ  PAPÍROVÉ  VEVERKY</a:t>
            </a:r>
            <a:endParaRPr lang="cs-CZ" sz="3200" dirty="0"/>
          </a:p>
        </p:txBody>
      </p:sp>
      <p:pic>
        <p:nvPicPr>
          <p:cNvPr id="6146" name="Picture 2" descr="C:\Users\ntb1\AppData\Local\Microsoft\Windows\Temporary Internet Files\Content.IE5\K0O7W0UI\MC90005296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509120"/>
            <a:ext cx="216024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7544" y="1700808"/>
            <a:ext cx="8676456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Před slepením plošky s posledním číslem vytvaruj obličej.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Vystřihněte oba dva díly, tělo a uši. 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Tečkované čáry ohněte k sobě, čárkované ohněte od sebe.</a:t>
            </a:r>
          </a:p>
          <a:p>
            <a:r>
              <a:rPr lang="cs-CZ" sz="2800" dirty="0" smtClean="0">
                <a:solidFill>
                  <a:srgbClr val="FFC000"/>
                </a:solidFill>
              </a:rPr>
              <a:t>Nad tvářemi prostřihněte otvory pro uši.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Očíslované plochy postupně potřete lepidlem na papír a přilepte stejnými čísly k sobě.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Nejprve natřete rubovou stranu béžovou barvou.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Naposledy zbývá zatočit přední tlapky a přilepit k nim oříšek.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Pečlivě tupým nožem narýhujte tečkované a čárkované čáry.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776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28800"/>
            <a:ext cx="9036496" cy="511256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1. Nejprve natřete rubovou stranu béžovou barvou.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50"/>
                </a:solidFill>
              </a:rPr>
              <a:t>2. Vystřihněte oba dva díly, tělo a uši.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3. Nad tvářemi prostřihněte otvory pro uši.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4. Pečlivě tupým nožem narýhujte tečkované a čárkované čáry.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5. Tečkované čáry ohněte k sobě, čárkované ohněte od sebe.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7030A0"/>
                </a:solidFill>
              </a:rPr>
              <a:t>6. Očíslované plochy postupně potřete lepidlem na papír a 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7030A0"/>
                </a:solidFill>
              </a:rPr>
              <a:t> </a:t>
            </a:r>
            <a:r>
              <a:rPr lang="cs-CZ" sz="4000" dirty="0" smtClean="0">
                <a:solidFill>
                  <a:srgbClr val="7030A0"/>
                </a:solidFill>
              </a:rPr>
              <a:t>   přilepte stejnými čísly k sobě.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7. Před slepením plošky s posledním číslem vytvaruj obličej.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8. Naposledy zbývá zatočit přední tlapky a přilepit k nim 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00B0F0"/>
                </a:solidFill>
              </a:rPr>
              <a:t> </a:t>
            </a:r>
            <a:r>
              <a:rPr lang="cs-CZ" sz="4000" dirty="0" smtClean="0">
                <a:solidFill>
                  <a:srgbClr val="00B0F0"/>
                </a:solidFill>
              </a:rPr>
              <a:t>   oříšek.</a:t>
            </a:r>
          </a:p>
          <a:p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395536" y="116632"/>
            <a:ext cx="8352928" cy="136815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32656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NÁVOD  NA  SESTAVENÍ  PAPÍROVÉ  VEVERKY  -  ŘEŠENÍ</a:t>
            </a:r>
            <a:endParaRPr lang="cs-CZ" sz="3200" dirty="0"/>
          </a:p>
        </p:txBody>
      </p:sp>
      <p:pic>
        <p:nvPicPr>
          <p:cNvPr id="7171" name="Picture 3" descr="C:\Users\ntb1\AppData\Local\Microsoft\Windows\Temporary Internet Files\Content.IE5\AM1I8PN9\MM91000113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268760"/>
            <a:ext cx="154766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1943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3"/>
          <p:cNvSpPr>
            <a:spLocks noChangeArrowheads="1"/>
          </p:cNvSpPr>
          <p:nvPr/>
        </p:nvSpPr>
        <p:spPr bwMode="auto">
          <a:xfrm>
            <a:off x="468313" y="549275"/>
            <a:ext cx="15954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Použité zdroje:</a:t>
            </a:r>
          </a:p>
        </p:txBody>
      </p:sp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468313" y="3141663"/>
            <a:ext cx="8496300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i="1"/>
              <a:t>Citace klipartových obrázků:</a:t>
            </a:r>
          </a:p>
          <a:p>
            <a:r>
              <a:rPr lang="cs-CZ"/>
              <a:t>[cit. 2012-12-04]. Dostupný pod licencí Microsoft Office 2010 (viz http://explore.live.com/microsoft-servi ... cz&amp;CTT=114) na WWW: &lt;http://office.microsoft.com/cs-cz/images/&gt;.[/quote]</a:t>
            </a:r>
          </a:p>
          <a:p>
            <a:endParaRPr lang="cs-CZ"/>
          </a:p>
          <a:p>
            <a:endParaRPr lang="cs-CZ"/>
          </a:p>
          <a:p>
            <a:endParaRPr lang="cs-CZ"/>
          </a:p>
          <a:p>
            <a:r>
              <a:rPr lang="cs-CZ"/>
              <a:t>Materiály jsou určeny pro bezplatné používání pro potřeby</a:t>
            </a:r>
          </a:p>
          <a:p>
            <a:r>
              <a:rPr lang="cs-CZ"/>
              <a:t>výuky na všech typech škol. Jakékoliv další využití podléhá</a:t>
            </a:r>
          </a:p>
          <a:p>
            <a:r>
              <a:rPr lang="cs-CZ"/>
              <a:t>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356967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439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V E V E R K A</vt:lpstr>
      <vt:lpstr>VEVERKA</vt:lpstr>
      <vt:lpstr>Máš si vyrobit veverku z papíru. Jaký bude pracovní postup? Seřaď věty na následující straně tak, abys sestavil návod na výrobu papírové veverky.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ntb1</dc:creator>
  <cp:lastModifiedBy>ntb1</cp:lastModifiedBy>
  <cp:revision>14</cp:revision>
  <dcterms:created xsi:type="dcterms:W3CDTF">2013-01-12T20:42:23Z</dcterms:created>
  <dcterms:modified xsi:type="dcterms:W3CDTF">2013-04-11T12:02:57Z</dcterms:modified>
</cp:coreProperties>
</file>