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66" r:id="rId4"/>
    <p:sldId id="256" r:id="rId5"/>
    <p:sldId id="257" r:id="rId6"/>
    <p:sldId id="258" r:id="rId7"/>
    <p:sldId id="260" r:id="rId8"/>
    <p:sldId id="261" r:id="rId9"/>
    <p:sldId id="262" r:id="rId10"/>
    <p:sldId id="263" r:id="rId11"/>
    <p:sldId id="264" r:id="rId12"/>
    <p:sldId id="265" r:id="rId13"/>
    <p:sldId id="259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80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E7B72-64F5-4972-A47D-32F140EB3185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53E70-1186-4E69-82A9-73D7D461B2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66942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E7B72-64F5-4972-A47D-32F140EB3185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53E70-1186-4E69-82A9-73D7D461B2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79607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E7B72-64F5-4972-A47D-32F140EB3185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53E70-1186-4E69-82A9-73D7D461B2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7316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E7B72-64F5-4972-A47D-32F140EB3185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53E70-1186-4E69-82A9-73D7D461B2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47841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E7B72-64F5-4972-A47D-32F140EB3185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53E70-1186-4E69-82A9-73D7D461B2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29802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E7B72-64F5-4972-A47D-32F140EB3185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53E70-1186-4E69-82A9-73D7D461B2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07288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E7B72-64F5-4972-A47D-32F140EB3185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53E70-1186-4E69-82A9-73D7D461B2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92755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E7B72-64F5-4972-A47D-32F140EB3185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53E70-1186-4E69-82A9-73D7D461B2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63053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E7B72-64F5-4972-A47D-32F140EB3185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53E70-1186-4E69-82A9-73D7D461B2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11051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E7B72-64F5-4972-A47D-32F140EB3185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53E70-1186-4E69-82A9-73D7D461B2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96236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E7B72-64F5-4972-A47D-32F140EB3185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53E70-1186-4E69-82A9-73D7D461B2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99007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11068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689049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30872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679194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78244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495606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006030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380931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652873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209135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804363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005895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748706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115530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341381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873657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923309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396864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34502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290738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450634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64722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5E7B72-64F5-4972-A47D-32F140EB3185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853E70-1186-4E69-82A9-73D7D461B2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03606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A244F5-E473-4B78-B37B-0EAFD929D94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3436F3-4F6F-4BDC-AE01-B7CAD31693B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21955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88973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6.xml"/><Relationship Id="rId3" Type="http://schemas.openxmlformats.org/officeDocument/2006/relationships/slide" Target="slide5.xml"/><Relationship Id="rId7" Type="http://schemas.openxmlformats.org/officeDocument/2006/relationships/slide" Target="slide7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Relationship Id="rId6" Type="http://schemas.openxmlformats.org/officeDocument/2006/relationships/slide" Target="slide10.xml"/><Relationship Id="rId5" Type="http://schemas.openxmlformats.org/officeDocument/2006/relationships/slide" Target="slide9.xml"/><Relationship Id="rId4" Type="http://schemas.openxmlformats.org/officeDocument/2006/relationships/slide" Target="slide8.xml"/><Relationship Id="rId9" Type="http://schemas.openxmlformats.org/officeDocument/2006/relationships/slide" Target="slide1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Relationship Id="rId6" Type="http://schemas.openxmlformats.org/officeDocument/2006/relationships/slide" Target="slide3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Relationship Id="rId5" Type="http://schemas.openxmlformats.org/officeDocument/2006/relationships/slide" Target="slide3.xml"/><Relationship Id="rId4" Type="http://schemas.openxmlformats.org/officeDocument/2006/relationships/image" Target="../media/image14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apa_Francie.PNG" TargetMode="External"/><Relationship Id="rId7" Type="http://schemas.openxmlformats.org/officeDocument/2006/relationships/slide" Target="slide3.xml"/><Relationship Id="rId2" Type="http://schemas.openxmlformats.org/officeDocument/2006/relationships/hyperlink" Target="http://cs.wikipedia.org/wiki/Soubor:EU_location_FRA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Renaultespacepic.jpg" TargetMode="External"/><Relationship Id="rId5" Type="http://schemas.openxmlformats.org/officeDocument/2006/relationships/hyperlink" Target="http://cs.wikipedia.org/wiki/Soubor:Bleu_de_Bresse_cheese.jpg" TargetMode="External"/><Relationship Id="rId4" Type="http://schemas.openxmlformats.org/officeDocument/2006/relationships/hyperlink" Target="http://cs.wikipedia.org/wiki/Soubor:France_cities.png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Francie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Zdeněk Hanuš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VY_32_INOVACE_12_Francie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3296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81602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 rot="1049855">
            <a:off x="448983" y="2479496"/>
            <a:ext cx="8229600" cy="1143000"/>
          </a:xfrm>
        </p:spPr>
        <p:txBody>
          <a:bodyPr>
            <a:noAutofit/>
          </a:bodyPr>
          <a:lstStyle/>
          <a:p>
            <a:r>
              <a:rPr lang="cs-CZ" sz="16600" dirty="0" smtClean="0">
                <a:solidFill>
                  <a:srgbClr val="FF0000"/>
                </a:solidFill>
              </a:rPr>
              <a:t>Francie</a:t>
            </a:r>
            <a:endParaRPr lang="cs-CZ" sz="16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8879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poloha                 odkazy</a:t>
            </a:r>
            <a:endParaRPr lang="cs-CZ" sz="4000" b="1" dirty="0"/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idx="1"/>
          </p:nvPr>
        </p:nvSpPr>
        <p:spPr>
          <a:xfrm>
            <a:off x="467544" y="1412776"/>
            <a:ext cx="2458616" cy="639762"/>
          </a:xfrm>
        </p:spPr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ovrch, vodstvo</a:t>
            </a:r>
            <a:endParaRPr lang="cs-CZ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67544" y="3429000"/>
            <a:ext cx="4040188" cy="3951288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průmysl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památky</a:t>
            </a: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endParaRPr lang="cs-CZ" b="1" dirty="0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sz="quarter" idx="3"/>
          </p:nvPr>
        </p:nvSpPr>
        <p:spPr>
          <a:xfrm>
            <a:off x="6084168" y="1412776"/>
            <a:ext cx="2592288" cy="639762"/>
          </a:xfrm>
        </p:spPr>
        <p:txBody>
          <a:bodyPr>
            <a:normAutofit/>
          </a:bodyPr>
          <a:lstStyle/>
          <a:p>
            <a:r>
              <a:rPr lang="cs-CZ" dirty="0"/>
              <a:t>o</a:t>
            </a:r>
            <a:r>
              <a:rPr lang="cs-CZ" dirty="0" smtClean="0"/>
              <a:t>byvatelstvo, sídla</a:t>
            </a:r>
            <a:endParaRPr lang="cs-CZ" dirty="0"/>
          </a:p>
        </p:txBody>
      </p:sp>
      <p:sp>
        <p:nvSpPr>
          <p:cNvPr id="14" name="Zástupný symbol pro obsah 13"/>
          <p:cNvSpPr>
            <a:spLocks noGrp="1"/>
          </p:cNvSpPr>
          <p:nvPr>
            <p:ph sz="quarter" idx="4"/>
          </p:nvPr>
        </p:nvSpPr>
        <p:spPr>
          <a:xfrm>
            <a:off x="6876256" y="3501008"/>
            <a:ext cx="2673623" cy="3159200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zemědělství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zajímavosti</a:t>
            </a:r>
          </a:p>
          <a:p>
            <a:pPr marL="0" indent="0">
              <a:buNone/>
            </a:pPr>
            <a:endParaRPr lang="cs-CZ" b="1" dirty="0"/>
          </a:p>
        </p:txBody>
      </p:sp>
      <p:pic>
        <p:nvPicPr>
          <p:cNvPr id="1026" name="Picture 2" descr="C:\Users\hanus\AppData\Local\Microsoft\Windows\Temporary Internet Files\Content.IE5\9GS0VZ8B\MP90040081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200885"/>
            <a:ext cx="4392488" cy="3513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Veselý obličej 1">
            <a:hlinkClick r:id="rId3" action="ppaction://hlinksldjump"/>
          </p:cNvPr>
          <p:cNvSpPr/>
          <p:nvPr/>
        </p:nvSpPr>
        <p:spPr>
          <a:xfrm>
            <a:off x="997566" y="2021564"/>
            <a:ext cx="601216" cy="69837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eselý obličej 14">
            <a:hlinkClick r:id="" action="ppaction://hlinkshowjump?jump=nextslide"/>
          </p:cNvPr>
          <p:cNvSpPr/>
          <p:nvPr/>
        </p:nvSpPr>
        <p:spPr>
          <a:xfrm>
            <a:off x="2195736" y="404664"/>
            <a:ext cx="601216" cy="69837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Veselý obličej 15">
            <a:hlinkClick r:id="rId4" action="ppaction://hlinksldjump"/>
          </p:cNvPr>
          <p:cNvSpPr/>
          <p:nvPr/>
        </p:nvSpPr>
        <p:spPr>
          <a:xfrm>
            <a:off x="696958" y="3789040"/>
            <a:ext cx="601216" cy="69837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eselý obličej 16">
            <a:hlinkClick r:id="rId5" action="ppaction://hlinksldjump"/>
          </p:cNvPr>
          <p:cNvSpPr/>
          <p:nvPr/>
        </p:nvSpPr>
        <p:spPr>
          <a:xfrm>
            <a:off x="666800" y="6021288"/>
            <a:ext cx="601216" cy="69837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eselý obličej 17">
            <a:hlinkClick r:id="rId6" action="ppaction://hlinksldjump"/>
          </p:cNvPr>
          <p:cNvSpPr/>
          <p:nvPr/>
        </p:nvSpPr>
        <p:spPr>
          <a:xfrm>
            <a:off x="7452320" y="6093296"/>
            <a:ext cx="601216" cy="69837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eselý obličej 18">
            <a:hlinkClick r:id="rId7" action="ppaction://hlinksldjump"/>
          </p:cNvPr>
          <p:cNvSpPr/>
          <p:nvPr/>
        </p:nvSpPr>
        <p:spPr>
          <a:xfrm>
            <a:off x="7452320" y="3974304"/>
            <a:ext cx="601216" cy="69837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>
            <a:hlinkClick r:id="rId8" action="ppaction://hlinksldjump"/>
          </p:cNvPr>
          <p:cNvSpPr/>
          <p:nvPr/>
        </p:nvSpPr>
        <p:spPr>
          <a:xfrm>
            <a:off x="7365888" y="2021564"/>
            <a:ext cx="601216" cy="69837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eselý obličej 20">
            <a:hlinkClick r:id="rId9" action="ppaction://hlinksldjump"/>
          </p:cNvPr>
          <p:cNvSpPr/>
          <p:nvPr/>
        </p:nvSpPr>
        <p:spPr>
          <a:xfrm>
            <a:off x="6431632" y="404664"/>
            <a:ext cx="601216" cy="69837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2360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poloha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2746648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Západní Evropa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Mezi Atlantikem a Středozemním mořem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Jeden z největších států Evropy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Cca 540 000 km</a:t>
            </a:r>
            <a:r>
              <a:rPr lang="cs-CZ" baseline="30000" dirty="0" smtClean="0">
                <a:solidFill>
                  <a:srgbClr val="FF0000"/>
                </a:solidFill>
              </a:rPr>
              <a:t>2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2" name="Zástupný symbol pro obsah 11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3219" y="1484784"/>
            <a:ext cx="5670781" cy="4253086"/>
          </a:xfrm>
        </p:spPr>
      </p:pic>
      <p:sp>
        <p:nvSpPr>
          <p:cNvPr id="13" name="Šipka doleva 12">
            <a:hlinkClick r:id="" action="ppaction://hlinkshowjump?jump=previousslide"/>
          </p:cNvPr>
          <p:cNvSpPr/>
          <p:nvPr/>
        </p:nvSpPr>
        <p:spPr>
          <a:xfrm>
            <a:off x="7524328" y="538947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6510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ovrch ,vodstvo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-27797" y="1628800"/>
            <a:ext cx="3519677" cy="4525963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Povrch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Alpy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Mt</a:t>
            </a:r>
            <a:r>
              <a:rPr lang="cs-CZ" dirty="0" smtClean="0">
                <a:solidFill>
                  <a:srgbClr val="FF0000"/>
                </a:solidFill>
              </a:rPr>
              <a:t>. </a:t>
            </a:r>
            <a:r>
              <a:rPr lang="cs-CZ" dirty="0" err="1" smtClean="0">
                <a:solidFill>
                  <a:srgbClr val="FF0000"/>
                </a:solidFill>
              </a:rPr>
              <a:t>Blanc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Francouzské středohoří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Francouzská nížina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/>
              <a:t>Vodstvo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La Manche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Loira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Rýn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Rhôna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Seina   ad.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5" y="1479648"/>
            <a:ext cx="5405734" cy="5405734"/>
          </a:xfrm>
        </p:spPr>
      </p:pic>
      <p:sp>
        <p:nvSpPr>
          <p:cNvPr id="6" name="Šipka doleva 5">
            <a:hlinkClick r:id="rId3" action="ppaction://hlinksldjump"/>
          </p:cNvPr>
          <p:cNvSpPr/>
          <p:nvPr/>
        </p:nvSpPr>
        <p:spPr>
          <a:xfrm>
            <a:off x="7740352" y="566656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olný tvar 6"/>
          <p:cNvSpPr/>
          <p:nvPr/>
        </p:nvSpPr>
        <p:spPr>
          <a:xfrm>
            <a:off x="5763491" y="2826327"/>
            <a:ext cx="1774607" cy="817418"/>
          </a:xfrm>
          <a:custGeom>
            <a:avLst/>
            <a:gdLst>
              <a:gd name="connsiteX0" fmla="*/ 0 w 1774607"/>
              <a:gd name="connsiteY0" fmla="*/ 0 h 817418"/>
              <a:gd name="connsiteX1" fmla="*/ 110836 w 1774607"/>
              <a:gd name="connsiteY1" fmla="*/ 13855 h 817418"/>
              <a:gd name="connsiteX2" fmla="*/ 249382 w 1774607"/>
              <a:gd name="connsiteY2" fmla="*/ 41564 h 817418"/>
              <a:gd name="connsiteX3" fmla="*/ 332509 w 1774607"/>
              <a:gd name="connsiteY3" fmla="*/ 55418 h 817418"/>
              <a:gd name="connsiteX4" fmla="*/ 374073 w 1774607"/>
              <a:gd name="connsiteY4" fmla="*/ 69273 h 817418"/>
              <a:gd name="connsiteX5" fmla="*/ 457200 w 1774607"/>
              <a:gd name="connsiteY5" fmla="*/ 124691 h 817418"/>
              <a:gd name="connsiteX6" fmla="*/ 498764 w 1774607"/>
              <a:gd name="connsiteY6" fmla="*/ 152400 h 817418"/>
              <a:gd name="connsiteX7" fmla="*/ 554182 w 1774607"/>
              <a:gd name="connsiteY7" fmla="*/ 180109 h 817418"/>
              <a:gd name="connsiteX8" fmla="*/ 637309 w 1774607"/>
              <a:gd name="connsiteY8" fmla="*/ 249382 h 817418"/>
              <a:gd name="connsiteX9" fmla="*/ 720436 w 1774607"/>
              <a:gd name="connsiteY9" fmla="*/ 277091 h 817418"/>
              <a:gd name="connsiteX10" fmla="*/ 762000 w 1774607"/>
              <a:gd name="connsiteY10" fmla="*/ 304800 h 817418"/>
              <a:gd name="connsiteX11" fmla="*/ 928254 w 1774607"/>
              <a:gd name="connsiteY11" fmla="*/ 332509 h 817418"/>
              <a:gd name="connsiteX12" fmla="*/ 1052945 w 1774607"/>
              <a:gd name="connsiteY12" fmla="*/ 332509 h 817418"/>
              <a:gd name="connsiteX13" fmla="*/ 1163782 w 1774607"/>
              <a:gd name="connsiteY13" fmla="*/ 304800 h 817418"/>
              <a:gd name="connsiteX14" fmla="*/ 1246909 w 1774607"/>
              <a:gd name="connsiteY14" fmla="*/ 249382 h 817418"/>
              <a:gd name="connsiteX15" fmla="*/ 1330036 w 1774607"/>
              <a:gd name="connsiteY15" fmla="*/ 221673 h 817418"/>
              <a:gd name="connsiteX16" fmla="*/ 1454727 w 1774607"/>
              <a:gd name="connsiteY16" fmla="*/ 249382 h 817418"/>
              <a:gd name="connsiteX17" fmla="*/ 1537854 w 1774607"/>
              <a:gd name="connsiteY17" fmla="*/ 304800 h 817418"/>
              <a:gd name="connsiteX18" fmla="*/ 1607127 w 1774607"/>
              <a:gd name="connsiteY18" fmla="*/ 374073 h 817418"/>
              <a:gd name="connsiteX19" fmla="*/ 1662545 w 1774607"/>
              <a:gd name="connsiteY19" fmla="*/ 401782 h 817418"/>
              <a:gd name="connsiteX20" fmla="*/ 1690254 w 1774607"/>
              <a:gd name="connsiteY20" fmla="*/ 443346 h 817418"/>
              <a:gd name="connsiteX21" fmla="*/ 1717964 w 1774607"/>
              <a:gd name="connsiteY21" fmla="*/ 471055 h 817418"/>
              <a:gd name="connsiteX22" fmla="*/ 1731818 w 1774607"/>
              <a:gd name="connsiteY22" fmla="*/ 512618 h 817418"/>
              <a:gd name="connsiteX23" fmla="*/ 1759527 w 1774607"/>
              <a:gd name="connsiteY23" fmla="*/ 678873 h 817418"/>
              <a:gd name="connsiteX24" fmla="*/ 1773382 w 1774607"/>
              <a:gd name="connsiteY24" fmla="*/ 734291 h 817418"/>
              <a:gd name="connsiteX25" fmla="*/ 1773382 w 1774607"/>
              <a:gd name="connsiteY25" fmla="*/ 817418 h 817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774607" h="817418">
                <a:moveTo>
                  <a:pt x="0" y="0"/>
                </a:moveTo>
                <a:cubicBezTo>
                  <a:pt x="36945" y="4618"/>
                  <a:pt x="74110" y="7734"/>
                  <a:pt x="110836" y="13855"/>
                </a:cubicBezTo>
                <a:cubicBezTo>
                  <a:pt x="157292" y="21598"/>
                  <a:pt x="202926" y="33822"/>
                  <a:pt x="249382" y="41564"/>
                </a:cubicBezTo>
                <a:lnTo>
                  <a:pt x="332509" y="55418"/>
                </a:lnTo>
                <a:cubicBezTo>
                  <a:pt x="346364" y="60036"/>
                  <a:pt x="361307" y="62181"/>
                  <a:pt x="374073" y="69273"/>
                </a:cubicBezTo>
                <a:cubicBezTo>
                  <a:pt x="403184" y="85446"/>
                  <a:pt x="429491" y="106218"/>
                  <a:pt x="457200" y="124691"/>
                </a:cubicBezTo>
                <a:cubicBezTo>
                  <a:pt x="471055" y="133927"/>
                  <a:pt x="483871" y="144953"/>
                  <a:pt x="498764" y="152400"/>
                </a:cubicBezTo>
                <a:lnTo>
                  <a:pt x="554182" y="180109"/>
                </a:lnTo>
                <a:cubicBezTo>
                  <a:pt x="580285" y="206212"/>
                  <a:pt x="602587" y="233950"/>
                  <a:pt x="637309" y="249382"/>
                </a:cubicBezTo>
                <a:cubicBezTo>
                  <a:pt x="663999" y="261244"/>
                  <a:pt x="720436" y="277091"/>
                  <a:pt x="720436" y="277091"/>
                </a:cubicBezTo>
                <a:cubicBezTo>
                  <a:pt x="734291" y="286327"/>
                  <a:pt x="746695" y="298241"/>
                  <a:pt x="762000" y="304800"/>
                </a:cubicBezTo>
                <a:cubicBezTo>
                  <a:pt x="799696" y="320955"/>
                  <a:pt x="903808" y="329453"/>
                  <a:pt x="928254" y="332509"/>
                </a:cubicBezTo>
                <a:cubicBezTo>
                  <a:pt x="994977" y="354751"/>
                  <a:pt x="958280" y="349721"/>
                  <a:pt x="1052945" y="332509"/>
                </a:cubicBezTo>
                <a:cubicBezTo>
                  <a:pt x="1071208" y="329188"/>
                  <a:pt x="1140395" y="317793"/>
                  <a:pt x="1163782" y="304800"/>
                </a:cubicBezTo>
                <a:cubicBezTo>
                  <a:pt x="1192893" y="288627"/>
                  <a:pt x="1215316" y="259913"/>
                  <a:pt x="1246909" y="249382"/>
                </a:cubicBezTo>
                <a:lnTo>
                  <a:pt x="1330036" y="221673"/>
                </a:lnTo>
                <a:cubicBezTo>
                  <a:pt x="1352586" y="225431"/>
                  <a:pt x="1425495" y="233142"/>
                  <a:pt x="1454727" y="249382"/>
                </a:cubicBezTo>
                <a:cubicBezTo>
                  <a:pt x="1483838" y="265555"/>
                  <a:pt x="1514306" y="281252"/>
                  <a:pt x="1537854" y="304800"/>
                </a:cubicBezTo>
                <a:cubicBezTo>
                  <a:pt x="1560945" y="327891"/>
                  <a:pt x="1577919" y="359469"/>
                  <a:pt x="1607127" y="374073"/>
                </a:cubicBezTo>
                <a:lnTo>
                  <a:pt x="1662545" y="401782"/>
                </a:lnTo>
                <a:cubicBezTo>
                  <a:pt x="1671781" y="415637"/>
                  <a:pt x="1679852" y="430344"/>
                  <a:pt x="1690254" y="443346"/>
                </a:cubicBezTo>
                <a:cubicBezTo>
                  <a:pt x="1698414" y="453546"/>
                  <a:pt x="1711243" y="459854"/>
                  <a:pt x="1717964" y="471055"/>
                </a:cubicBezTo>
                <a:cubicBezTo>
                  <a:pt x="1725478" y="483578"/>
                  <a:pt x="1727200" y="498764"/>
                  <a:pt x="1731818" y="512618"/>
                </a:cubicBezTo>
                <a:cubicBezTo>
                  <a:pt x="1743382" y="593564"/>
                  <a:pt x="1743323" y="605953"/>
                  <a:pt x="1759527" y="678873"/>
                </a:cubicBezTo>
                <a:cubicBezTo>
                  <a:pt x="1763658" y="697461"/>
                  <a:pt x="1771487" y="715344"/>
                  <a:pt x="1773382" y="734291"/>
                </a:cubicBezTo>
                <a:cubicBezTo>
                  <a:pt x="1776139" y="761862"/>
                  <a:pt x="1773382" y="789709"/>
                  <a:pt x="1773382" y="817418"/>
                </a:cubicBezTo>
              </a:path>
            </a:pathLst>
          </a:custGeom>
          <a:noFill/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olný tvar 7"/>
          <p:cNvSpPr/>
          <p:nvPr/>
        </p:nvSpPr>
        <p:spPr>
          <a:xfrm>
            <a:off x="7301345" y="4322618"/>
            <a:ext cx="1220004" cy="1427018"/>
          </a:xfrm>
          <a:custGeom>
            <a:avLst/>
            <a:gdLst>
              <a:gd name="connsiteX0" fmla="*/ 0 w 1220004"/>
              <a:gd name="connsiteY0" fmla="*/ 1427018 h 1427018"/>
              <a:gd name="connsiteX1" fmla="*/ 13855 w 1220004"/>
              <a:gd name="connsiteY1" fmla="*/ 1357746 h 1427018"/>
              <a:gd name="connsiteX2" fmla="*/ 41564 w 1220004"/>
              <a:gd name="connsiteY2" fmla="*/ 1316182 h 1427018"/>
              <a:gd name="connsiteX3" fmla="*/ 13855 w 1220004"/>
              <a:gd name="connsiteY3" fmla="*/ 1108364 h 1427018"/>
              <a:gd name="connsiteX4" fmla="*/ 0 w 1220004"/>
              <a:gd name="connsiteY4" fmla="*/ 1066800 h 1427018"/>
              <a:gd name="connsiteX5" fmla="*/ 13855 w 1220004"/>
              <a:gd name="connsiteY5" fmla="*/ 983673 h 1427018"/>
              <a:gd name="connsiteX6" fmla="*/ 55419 w 1220004"/>
              <a:gd name="connsiteY6" fmla="*/ 858982 h 1427018"/>
              <a:gd name="connsiteX7" fmla="*/ 83128 w 1220004"/>
              <a:gd name="connsiteY7" fmla="*/ 775855 h 1427018"/>
              <a:gd name="connsiteX8" fmla="*/ 124691 w 1220004"/>
              <a:gd name="connsiteY8" fmla="*/ 748146 h 1427018"/>
              <a:gd name="connsiteX9" fmla="*/ 166255 w 1220004"/>
              <a:gd name="connsiteY9" fmla="*/ 665018 h 1427018"/>
              <a:gd name="connsiteX10" fmla="*/ 249382 w 1220004"/>
              <a:gd name="connsiteY10" fmla="*/ 609600 h 1427018"/>
              <a:gd name="connsiteX11" fmla="*/ 332510 w 1220004"/>
              <a:gd name="connsiteY11" fmla="*/ 568037 h 1427018"/>
              <a:gd name="connsiteX12" fmla="*/ 360219 w 1220004"/>
              <a:gd name="connsiteY12" fmla="*/ 540327 h 1427018"/>
              <a:gd name="connsiteX13" fmla="*/ 387928 w 1220004"/>
              <a:gd name="connsiteY13" fmla="*/ 401782 h 1427018"/>
              <a:gd name="connsiteX14" fmla="*/ 415637 w 1220004"/>
              <a:gd name="connsiteY14" fmla="*/ 318655 h 1427018"/>
              <a:gd name="connsiteX15" fmla="*/ 429491 w 1220004"/>
              <a:gd name="connsiteY15" fmla="*/ 235527 h 1427018"/>
              <a:gd name="connsiteX16" fmla="*/ 484910 w 1220004"/>
              <a:gd name="connsiteY16" fmla="*/ 152400 h 1427018"/>
              <a:gd name="connsiteX17" fmla="*/ 540328 w 1220004"/>
              <a:gd name="connsiteY17" fmla="*/ 83127 h 1427018"/>
              <a:gd name="connsiteX18" fmla="*/ 609600 w 1220004"/>
              <a:gd name="connsiteY18" fmla="*/ 13855 h 1427018"/>
              <a:gd name="connsiteX19" fmla="*/ 665019 w 1220004"/>
              <a:gd name="connsiteY19" fmla="*/ 0 h 1427018"/>
              <a:gd name="connsiteX20" fmla="*/ 789710 w 1220004"/>
              <a:gd name="connsiteY20" fmla="*/ 27709 h 1427018"/>
              <a:gd name="connsiteX21" fmla="*/ 900546 w 1220004"/>
              <a:gd name="connsiteY21" fmla="*/ 110837 h 1427018"/>
              <a:gd name="connsiteX22" fmla="*/ 942110 w 1220004"/>
              <a:gd name="connsiteY22" fmla="*/ 138546 h 1427018"/>
              <a:gd name="connsiteX23" fmla="*/ 1025237 w 1220004"/>
              <a:gd name="connsiteY23" fmla="*/ 166255 h 1427018"/>
              <a:gd name="connsiteX24" fmla="*/ 1205346 w 1220004"/>
              <a:gd name="connsiteY24" fmla="*/ 124691 h 1427018"/>
              <a:gd name="connsiteX25" fmla="*/ 1219200 w 1220004"/>
              <a:gd name="connsiteY25" fmla="*/ 83127 h 1427018"/>
              <a:gd name="connsiteX26" fmla="*/ 1219200 w 1220004"/>
              <a:gd name="connsiteY26" fmla="*/ 55418 h 14270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20004" h="1427018">
                <a:moveTo>
                  <a:pt x="0" y="1427018"/>
                </a:moveTo>
                <a:cubicBezTo>
                  <a:pt x="4618" y="1403927"/>
                  <a:pt x="5587" y="1379795"/>
                  <a:pt x="13855" y="1357746"/>
                </a:cubicBezTo>
                <a:cubicBezTo>
                  <a:pt x="19702" y="1342155"/>
                  <a:pt x="40378" y="1332791"/>
                  <a:pt x="41564" y="1316182"/>
                </a:cubicBezTo>
                <a:cubicBezTo>
                  <a:pt x="46234" y="1250810"/>
                  <a:pt x="32524" y="1173703"/>
                  <a:pt x="13855" y="1108364"/>
                </a:cubicBezTo>
                <a:cubicBezTo>
                  <a:pt x="9843" y="1094322"/>
                  <a:pt x="4618" y="1080655"/>
                  <a:pt x="0" y="1066800"/>
                </a:cubicBezTo>
                <a:cubicBezTo>
                  <a:pt x="4618" y="1039091"/>
                  <a:pt x="7042" y="1010925"/>
                  <a:pt x="13855" y="983673"/>
                </a:cubicBezTo>
                <a:cubicBezTo>
                  <a:pt x="13859" y="983658"/>
                  <a:pt x="48489" y="879771"/>
                  <a:pt x="55419" y="858982"/>
                </a:cubicBezTo>
                <a:cubicBezTo>
                  <a:pt x="55420" y="858980"/>
                  <a:pt x="83126" y="775857"/>
                  <a:pt x="83128" y="775855"/>
                </a:cubicBezTo>
                <a:lnTo>
                  <a:pt x="124691" y="748146"/>
                </a:lnTo>
                <a:cubicBezTo>
                  <a:pt x="134574" y="718499"/>
                  <a:pt x="140978" y="687135"/>
                  <a:pt x="166255" y="665018"/>
                </a:cubicBezTo>
                <a:cubicBezTo>
                  <a:pt x="191317" y="643088"/>
                  <a:pt x="221673" y="628073"/>
                  <a:pt x="249382" y="609600"/>
                </a:cubicBezTo>
                <a:cubicBezTo>
                  <a:pt x="303096" y="573790"/>
                  <a:pt x="275150" y="587156"/>
                  <a:pt x="332510" y="568037"/>
                </a:cubicBezTo>
                <a:cubicBezTo>
                  <a:pt x="341746" y="558800"/>
                  <a:pt x="353499" y="551528"/>
                  <a:pt x="360219" y="540327"/>
                </a:cubicBezTo>
                <a:cubicBezTo>
                  <a:pt x="379428" y="508312"/>
                  <a:pt x="383125" y="422597"/>
                  <a:pt x="387928" y="401782"/>
                </a:cubicBezTo>
                <a:cubicBezTo>
                  <a:pt x="394496" y="373322"/>
                  <a:pt x="415637" y="318655"/>
                  <a:pt x="415637" y="318655"/>
                </a:cubicBezTo>
                <a:cubicBezTo>
                  <a:pt x="420255" y="290946"/>
                  <a:pt x="418687" y="261458"/>
                  <a:pt x="429491" y="235527"/>
                </a:cubicBezTo>
                <a:cubicBezTo>
                  <a:pt x="442300" y="204786"/>
                  <a:pt x="466437" y="180109"/>
                  <a:pt x="484910" y="152400"/>
                </a:cubicBezTo>
                <a:cubicBezTo>
                  <a:pt x="570196" y="24473"/>
                  <a:pt x="461361" y="181837"/>
                  <a:pt x="540328" y="83127"/>
                </a:cubicBezTo>
                <a:cubicBezTo>
                  <a:pt x="572453" y="42970"/>
                  <a:pt x="559003" y="35540"/>
                  <a:pt x="609600" y="13855"/>
                </a:cubicBezTo>
                <a:cubicBezTo>
                  <a:pt x="627102" y="6354"/>
                  <a:pt x="646546" y="4618"/>
                  <a:pt x="665019" y="0"/>
                </a:cubicBezTo>
                <a:cubicBezTo>
                  <a:pt x="672301" y="1456"/>
                  <a:pt x="776671" y="21190"/>
                  <a:pt x="789710" y="27709"/>
                </a:cubicBezTo>
                <a:cubicBezTo>
                  <a:pt x="918612" y="92159"/>
                  <a:pt x="835598" y="58878"/>
                  <a:pt x="900546" y="110837"/>
                </a:cubicBezTo>
                <a:cubicBezTo>
                  <a:pt x="913548" y="121239"/>
                  <a:pt x="926894" y="131783"/>
                  <a:pt x="942110" y="138546"/>
                </a:cubicBezTo>
                <a:cubicBezTo>
                  <a:pt x="968800" y="150408"/>
                  <a:pt x="1025237" y="166255"/>
                  <a:pt x="1025237" y="166255"/>
                </a:cubicBezTo>
                <a:cubicBezTo>
                  <a:pt x="1066983" y="162080"/>
                  <a:pt x="1165837" y="174077"/>
                  <a:pt x="1205346" y="124691"/>
                </a:cubicBezTo>
                <a:cubicBezTo>
                  <a:pt x="1214469" y="113287"/>
                  <a:pt x="1216336" y="97447"/>
                  <a:pt x="1219200" y="83127"/>
                </a:cubicBezTo>
                <a:cubicBezTo>
                  <a:pt x="1221011" y="74070"/>
                  <a:pt x="1219200" y="64654"/>
                  <a:pt x="1219200" y="55418"/>
                </a:cubicBezTo>
              </a:path>
            </a:pathLst>
          </a:custGeom>
          <a:noFill/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olný tvar 8"/>
          <p:cNvSpPr/>
          <p:nvPr/>
        </p:nvSpPr>
        <p:spPr>
          <a:xfrm>
            <a:off x="5943600" y="1745673"/>
            <a:ext cx="646916" cy="637309"/>
          </a:xfrm>
          <a:custGeom>
            <a:avLst/>
            <a:gdLst>
              <a:gd name="connsiteX0" fmla="*/ 277091 w 646916"/>
              <a:gd name="connsiteY0" fmla="*/ 41563 h 637309"/>
              <a:gd name="connsiteX1" fmla="*/ 166255 w 646916"/>
              <a:gd name="connsiteY1" fmla="*/ 110836 h 637309"/>
              <a:gd name="connsiteX2" fmla="*/ 96982 w 646916"/>
              <a:gd name="connsiteY2" fmla="*/ 152400 h 637309"/>
              <a:gd name="connsiteX3" fmla="*/ 41564 w 646916"/>
              <a:gd name="connsiteY3" fmla="*/ 277091 h 637309"/>
              <a:gd name="connsiteX4" fmla="*/ 13855 w 646916"/>
              <a:gd name="connsiteY4" fmla="*/ 360218 h 637309"/>
              <a:gd name="connsiteX5" fmla="*/ 0 w 646916"/>
              <a:gd name="connsiteY5" fmla="*/ 429491 h 637309"/>
              <a:gd name="connsiteX6" fmla="*/ 13855 w 646916"/>
              <a:gd name="connsiteY6" fmla="*/ 554182 h 637309"/>
              <a:gd name="connsiteX7" fmla="*/ 124691 w 646916"/>
              <a:gd name="connsiteY7" fmla="*/ 595745 h 637309"/>
              <a:gd name="connsiteX8" fmla="*/ 166255 w 646916"/>
              <a:gd name="connsiteY8" fmla="*/ 609600 h 637309"/>
              <a:gd name="connsiteX9" fmla="*/ 318655 w 646916"/>
              <a:gd name="connsiteY9" fmla="*/ 637309 h 637309"/>
              <a:gd name="connsiteX10" fmla="*/ 512618 w 646916"/>
              <a:gd name="connsiteY10" fmla="*/ 623454 h 637309"/>
              <a:gd name="connsiteX11" fmla="*/ 554182 w 646916"/>
              <a:gd name="connsiteY11" fmla="*/ 609600 h 637309"/>
              <a:gd name="connsiteX12" fmla="*/ 595745 w 646916"/>
              <a:gd name="connsiteY12" fmla="*/ 568036 h 637309"/>
              <a:gd name="connsiteX13" fmla="*/ 623455 w 646916"/>
              <a:gd name="connsiteY13" fmla="*/ 526472 h 637309"/>
              <a:gd name="connsiteX14" fmla="*/ 623455 w 646916"/>
              <a:gd name="connsiteY14" fmla="*/ 235527 h 637309"/>
              <a:gd name="connsiteX15" fmla="*/ 609600 w 646916"/>
              <a:gd name="connsiteY15" fmla="*/ 193963 h 637309"/>
              <a:gd name="connsiteX16" fmla="*/ 540327 w 646916"/>
              <a:gd name="connsiteY16" fmla="*/ 110836 h 637309"/>
              <a:gd name="connsiteX17" fmla="*/ 512618 w 646916"/>
              <a:gd name="connsiteY17" fmla="*/ 69272 h 637309"/>
              <a:gd name="connsiteX18" fmla="*/ 374073 w 646916"/>
              <a:gd name="connsiteY18" fmla="*/ 0 h 637309"/>
              <a:gd name="connsiteX19" fmla="*/ 235527 w 646916"/>
              <a:gd name="connsiteY19" fmla="*/ 13854 h 637309"/>
              <a:gd name="connsiteX20" fmla="*/ 221673 w 646916"/>
              <a:gd name="connsiteY20" fmla="*/ 55418 h 637309"/>
              <a:gd name="connsiteX21" fmla="*/ 193964 w 646916"/>
              <a:gd name="connsiteY21" fmla="*/ 69272 h 6373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646916" h="637309">
                <a:moveTo>
                  <a:pt x="277091" y="41563"/>
                </a:moveTo>
                <a:cubicBezTo>
                  <a:pt x="262505" y="50315"/>
                  <a:pt x="187581" y="93776"/>
                  <a:pt x="166255" y="110836"/>
                </a:cubicBezTo>
                <a:cubicBezTo>
                  <a:pt x="111919" y="154305"/>
                  <a:pt x="169160" y="128339"/>
                  <a:pt x="96982" y="152400"/>
                </a:cubicBezTo>
                <a:cubicBezTo>
                  <a:pt x="53070" y="218267"/>
                  <a:pt x="74540" y="178165"/>
                  <a:pt x="41564" y="277091"/>
                </a:cubicBezTo>
                <a:cubicBezTo>
                  <a:pt x="41560" y="277104"/>
                  <a:pt x="13858" y="360205"/>
                  <a:pt x="13855" y="360218"/>
                </a:cubicBezTo>
                <a:lnTo>
                  <a:pt x="0" y="429491"/>
                </a:lnTo>
                <a:cubicBezTo>
                  <a:pt x="4618" y="471055"/>
                  <a:pt x="-436" y="514880"/>
                  <a:pt x="13855" y="554182"/>
                </a:cubicBezTo>
                <a:cubicBezTo>
                  <a:pt x="25259" y="585542"/>
                  <a:pt x="109452" y="591935"/>
                  <a:pt x="124691" y="595745"/>
                </a:cubicBezTo>
                <a:cubicBezTo>
                  <a:pt x="138859" y="599287"/>
                  <a:pt x="151934" y="606736"/>
                  <a:pt x="166255" y="609600"/>
                </a:cubicBezTo>
                <a:cubicBezTo>
                  <a:pt x="414463" y="659242"/>
                  <a:pt x="154366" y="596236"/>
                  <a:pt x="318655" y="637309"/>
                </a:cubicBezTo>
                <a:cubicBezTo>
                  <a:pt x="383309" y="632691"/>
                  <a:pt x="448243" y="631028"/>
                  <a:pt x="512618" y="623454"/>
                </a:cubicBezTo>
                <a:cubicBezTo>
                  <a:pt x="527122" y="621748"/>
                  <a:pt x="542031" y="617701"/>
                  <a:pt x="554182" y="609600"/>
                </a:cubicBezTo>
                <a:cubicBezTo>
                  <a:pt x="570485" y="598732"/>
                  <a:pt x="583202" y="583088"/>
                  <a:pt x="595745" y="568036"/>
                </a:cubicBezTo>
                <a:cubicBezTo>
                  <a:pt x="606405" y="555244"/>
                  <a:pt x="614218" y="540327"/>
                  <a:pt x="623455" y="526472"/>
                </a:cubicBezTo>
                <a:cubicBezTo>
                  <a:pt x="662207" y="410213"/>
                  <a:pt x="646266" y="475048"/>
                  <a:pt x="623455" y="235527"/>
                </a:cubicBezTo>
                <a:cubicBezTo>
                  <a:pt x="622070" y="220989"/>
                  <a:pt x="616131" y="207025"/>
                  <a:pt x="609600" y="193963"/>
                </a:cubicBezTo>
                <a:cubicBezTo>
                  <a:pt x="583801" y="142366"/>
                  <a:pt x="578628" y="156797"/>
                  <a:pt x="540327" y="110836"/>
                </a:cubicBezTo>
                <a:cubicBezTo>
                  <a:pt x="529667" y="98044"/>
                  <a:pt x="525149" y="80237"/>
                  <a:pt x="512618" y="69272"/>
                </a:cubicBezTo>
                <a:cubicBezTo>
                  <a:pt x="446638" y="11539"/>
                  <a:pt x="442936" y="17215"/>
                  <a:pt x="374073" y="0"/>
                </a:cubicBezTo>
                <a:cubicBezTo>
                  <a:pt x="327891" y="4618"/>
                  <a:pt x="279145" y="-2007"/>
                  <a:pt x="235527" y="13854"/>
                </a:cubicBezTo>
                <a:cubicBezTo>
                  <a:pt x="221802" y="18845"/>
                  <a:pt x="230435" y="43735"/>
                  <a:pt x="221673" y="55418"/>
                </a:cubicBezTo>
                <a:cubicBezTo>
                  <a:pt x="215477" y="63679"/>
                  <a:pt x="203200" y="64654"/>
                  <a:pt x="193964" y="69272"/>
                </a:cubicBezTo>
              </a:path>
            </a:pathLst>
          </a:custGeom>
          <a:noFill/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olný tvar 9"/>
          <p:cNvSpPr/>
          <p:nvPr/>
        </p:nvSpPr>
        <p:spPr>
          <a:xfrm>
            <a:off x="4890655" y="3685309"/>
            <a:ext cx="2148201" cy="1565564"/>
          </a:xfrm>
          <a:custGeom>
            <a:avLst/>
            <a:gdLst>
              <a:gd name="connsiteX0" fmla="*/ 0 w 2148201"/>
              <a:gd name="connsiteY0" fmla="*/ 263236 h 1565564"/>
              <a:gd name="connsiteX1" fmla="*/ 526472 w 2148201"/>
              <a:gd name="connsiteY1" fmla="*/ 263236 h 1565564"/>
              <a:gd name="connsiteX2" fmla="*/ 568036 w 2148201"/>
              <a:gd name="connsiteY2" fmla="*/ 249382 h 1565564"/>
              <a:gd name="connsiteX3" fmla="*/ 651163 w 2148201"/>
              <a:gd name="connsiteY3" fmla="*/ 207818 h 1565564"/>
              <a:gd name="connsiteX4" fmla="*/ 706581 w 2148201"/>
              <a:gd name="connsiteY4" fmla="*/ 221673 h 1565564"/>
              <a:gd name="connsiteX5" fmla="*/ 775854 w 2148201"/>
              <a:gd name="connsiteY5" fmla="*/ 235527 h 1565564"/>
              <a:gd name="connsiteX6" fmla="*/ 858981 w 2148201"/>
              <a:gd name="connsiteY6" fmla="*/ 263236 h 1565564"/>
              <a:gd name="connsiteX7" fmla="*/ 1066800 w 2148201"/>
              <a:gd name="connsiteY7" fmla="*/ 249382 h 1565564"/>
              <a:gd name="connsiteX8" fmla="*/ 1149927 w 2148201"/>
              <a:gd name="connsiteY8" fmla="*/ 221673 h 1565564"/>
              <a:gd name="connsiteX9" fmla="*/ 1191490 w 2148201"/>
              <a:gd name="connsiteY9" fmla="*/ 207818 h 1565564"/>
              <a:gd name="connsiteX10" fmla="*/ 1233054 w 2148201"/>
              <a:gd name="connsiteY10" fmla="*/ 180109 h 1565564"/>
              <a:gd name="connsiteX11" fmla="*/ 1288472 w 2148201"/>
              <a:gd name="connsiteY11" fmla="*/ 152400 h 1565564"/>
              <a:gd name="connsiteX12" fmla="*/ 1413163 w 2148201"/>
              <a:gd name="connsiteY12" fmla="*/ 69273 h 1565564"/>
              <a:gd name="connsiteX13" fmla="*/ 1454727 w 2148201"/>
              <a:gd name="connsiteY13" fmla="*/ 41564 h 1565564"/>
              <a:gd name="connsiteX14" fmla="*/ 1496290 w 2148201"/>
              <a:gd name="connsiteY14" fmla="*/ 0 h 1565564"/>
              <a:gd name="connsiteX15" fmla="*/ 1634836 w 2148201"/>
              <a:gd name="connsiteY15" fmla="*/ 13855 h 1565564"/>
              <a:gd name="connsiteX16" fmla="*/ 1717963 w 2148201"/>
              <a:gd name="connsiteY16" fmla="*/ 83127 h 1565564"/>
              <a:gd name="connsiteX17" fmla="*/ 1759527 w 2148201"/>
              <a:gd name="connsiteY17" fmla="*/ 96982 h 1565564"/>
              <a:gd name="connsiteX18" fmla="*/ 1801090 w 2148201"/>
              <a:gd name="connsiteY18" fmla="*/ 124691 h 1565564"/>
              <a:gd name="connsiteX19" fmla="*/ 1856509 w 2148201"/>
              <a:gd name="connsiteY19" fmla="*/ 249382 h 1565564"/>
              <a:gd name="connsiteX20" fmla="*/ 1884218 w 2148201"/>
              <a:gd name="connsiteY20" fmla="*/ 498764 h 1565564"/>
              <a:gd name="connsiteX21" fmla="*/ 1953490 w 2148201"/>
              <a:gd name="connsiteY21" fmla="*/ 581891 h 1565564"/>
              <a:gd name="connsiteX22" fmla="*/ 1995054 w 2148201"/>
              <a:gd name="connsiteY22" fmla="*/ 720436 h 1565564"/>
              <a:gd name="connsiteX23" fmla="*/ 2036618 w 2148201"/>
              <a:gd name="connsiteY23" fmla="*/ 803564 h 1565564"/>
              <a:gd name="connsiteX24" fmla="*/ 1995054 w 2148201"/>
              <a:gd name="connsiteY24" fmla="*/ 969818 h 1565564"/>
              <a:gd name="connsiteX25" fmla="*/ 1967345 w 2148201"/>
              <a:gd name="connsiteY25" fmla="*/ 1011382 h 1565564"/>
              <a:gd name="connsiteX26" fmla="*/ 1981200 w 2148201"/>
              <a:gd name="connsiteY26" fmla="*/ 1177636 h 1565564"/>
              <a:gd name="connsiteX27" fmla="*/ 2008909 w 2148201"/>
              <a:gd name="connsiteY27" fmla="*/ 1219200 h 1565564"/>
              <a:gd name="connsiteX28" fmla="*/ 2022763 w 2148201"/>
              <a:gd name="connsiteY28" fmla="*/ 1288473 h 1565564"/>
              <a:gd name="connsiteX29" fmla="*/ 2050472 w 2148201"/>
              <a:gd name="connsiteY29" fmla="*/ 1330036 h 1565564"/>
              <a:gd name="connsiteX30" fmla="*/ 2092036 w 2148201"/>
              <a:gd name="connsiteY30" fmla="*/ 1413164 h 1565564"/>
              <a:gd name="connsiteX31" fmla="*/ 2133600 w 2148201"/>
              <a:gd name="connsiteY31" fmla="*/ 1440873 h 1565564"/>
              <a:gd name="connsiteX32" fmla="*/ 2147454 w 2148201"/>
              <a:gd name="connsiteY32" fmla="*/ 1565564 h 15655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2148201" h="1565564">
                <a:moveTo>
                  <a:pt x="0" y="263236"/>
                </a:moveTo>
                <a:cubicBezTo>
                  <a:pt x="247462" y="283859"/>
                  <a:pt x="193957" y="286168"/>
                  <a:pt x="526472" y="263236"/>
                </a:cubicBezTo>
                <a:cubicBezTo>
                  <a:pt x="541041" y="262231"/>
                  <a:pt x="554181" y="254000"/>
                  <a:pt x="568036" y="249382"/>
                </a:cubicBezTo>
                <a:cubicBezTo>
                  <a:pt x="589049" y="235374"/>
                  <a:pt x="622485" y="207818"/>
                  <a:pt x="651163" y="207818"/>
                </a:cubicBezTo>
                <a:cubicBezTo>
                  <a:pt x="670204" y="207818"/>
                  <a:pt x="687993" y="217542"/>
                  <a:pt x="706581" y="221673"/>
                </a:cubicBezTo>
                <a:cubicBezTo>
                  <a:pt x="729569" y="226781"/>
                  <a:pt x="753135" y="229331"/>
                  <a:pt x="775854" y="235527"/>
                </a:cubicBezTo>
                <a:cubicBezTo>
                  <a:pt x="804033" y="243212"/>
                  <a:pt x="858981" y="263236"/>
                  <a:pt x="858981" y="263236"/>
                </a:cubicBezTo>
                <a:cubicBezTo>
                  <a:pt x="928254" y="258618"/>
                  <a:pt x="998071" y="259200"/>
                  <a:pt x="1066800" y="249382"/>
                </a:cubicBezTo>
                <a:cubicBezTo>
                  <a:pt x="1095714" y="245251"/>
                  <a:pt x="1122218" y="230909"/>
                  <a:pt x="1149927" y="221673"/>
                </a:cubicBezTo>
                <a:cubicBezTo>
                  <a:pt x="1163781" y="217055"/>
                  <a:pt x="1179339" y="215919"/>
                  <a:pt x="1191490" y="207818"/>
                </a:cubicBezTo>
                <a:cubicBezTo>
                  <a:pt x="1205345" y="198582"/>
                  <a:pt x="1218597" y="188370"/>
                  <a:pt x="1233054" y="180109"/>
                </a:cubicBezTo>
                <a:cubicBezTo>
                  <a:pt x="1250986" y="169862"/>
                  <a:pt x="1270762" y="163026"/>
                  <a:pt x="1288472" y="152400"/>
                </a:cubicBezTo>
                <a:cubicBezTo>
                  <a:pt x="1288500" y="152383"/>
                  <a:pt x="1392367" y="83137"/>
                  <a:pt x="1413163" y="69273"/>
                </a:cubicBezTo>
                <a:cubicBezTo>
                  <a:pt x="1427018" y="60037"/>
                  <a:pt x="1442953" y="53338"/>
                  <a:pt x="1454727" y="41564"/>
                </a:cubicBezTo>
                <a:lnTo>
                  <a:pt x="1496290" y="0"/>
                </a:lnTo>
                <a:cubicBezTo>
                  <a:pt x="1542472" y="4618"/>
                  <a:pt x="1589612" y="3419"/>
                  <a:pt x="1634836" y="13855"/>
                </a:cubicBezTo>
                <a:cubicBezTo>
                  <a:pt x="1669500" y="21854"/>
                  <a:pt x="1691927" y="65770"/>
                  <a:pt x="1717963" y="83127"/>
                </a:cubicBezTo>
                <a:cubicBezTo>
                  <a:pt x="1730114" y="91228"/>
                  <a:pt x="1746465" y="90451"/>
                  <a:pt x="1759527" y="96982"/>
                </a:cubicBezTo>
                <a:cubicBezTo>
                  <a:pt x="1774420" y="104429"/>
                  <a:pt x="1787236" y="115455"/>
                  <a:pt x="1801090" y="124691"/>
                </a:cubicBezTo>
                <a:cubicBezTo>
                  <a:pt x="1834066" y="223615"/>
                  <a:pt x="1812598" y="183515"/>
                  <a:pt x="1856509" y="249382"/>
                </a:cubicBezTo>
                <a:cubicBezTo>
                  <a:pt x="1901673" y="384881"/>
                  <a:pt x="1824911" y="142926"/>
                  <a:pt x="1884218" y="498764"/>
                </a:cubicBezTo>
                <a:cubicBezTo>
                  <a:pt x="1888075" y="521909"/>
                  <a:pt x="1941008" y="569409"/>
                  <a:pt x="1953490" y="581891"/>
                </a:cubicBezTo>
                <a:cubicBezTo>
                  <a:pt x="1961235" y="612869"/>
                  <a:pt x="1981563" y="700199"/>
                  <a:pt x="1995054" y="720436"/>
                </a:cubicBezTo>
                <a:cubicBezTo>
                  <a:pt x="2030864" y="774151"/>
                  <a:pt x="2017497" y="746203"/>
                  <a:pt x="2036618" y="803564"/>
                </a:cubicBezTo>
                <a:cubicBezTo>
                  <a:pt x="2029693" y="845115"/>
                  <a:pt x="2019448" y="933226"/>
                  <a:pt x="1995054" y="969818"/>
                </a:cubicBezTo>
                <a:lnTo>
                  <a:pt x="1967345" y="1011382"/>
                </a:lnTo>
                <a:cubicBezTo>
                  <a:pt x="1971963" y="1066800"/>
                  <a:pt x="1970294" y="1123106"/>
                  <a:pt x="1981200" y="1177636"/>
                </a:cubicBezTo>
                <a:cubicBezTo>
                  <a:pt x="1984466" y="1193964"/>
                  <a:pt x="2003062" y="1203609"/>
                  <a:pt x="2008909" y="1219200"/>
                </a:cubicBezTo>
                <a:cubicBezTo>
                  <a:pt x="2017177" y="1241249"/>
                  <a:pt x="2014495" y="1266424"/>
                  <a:pt x="2022763" y="1288473"/>
                </a:cubicBezTo>
                <a:cubicBezTo>
                  <a:pt x="2028609" y="1304064"/>
                  <a:pt x="2043025" y="1315143"/>
                  <a:pt x="2050472" y="1330036"/>
                </a:cubicBezTo>
                <a:cubicBezTo>
                  <a:pt x="2073008" y="1375108"/>
                  <a:pt x="2052332" y="1373460"/>
                  <a:pt x="2092036" y="1413164"/>
                </a:cubicBezTo>
                <a:cubicBezTo>
                  <a:pt x="2103810" y="1424938"/>
                  <a:pt x="2119745" y="1431637"/>
                  <a:pt x="2133600" y="1440873"/>
                </a:cubicBezTo>
                <a:cubicBezTo>
                  <a:pt x="2153054" y="1518693"/>
                  <a:pt x="2147454" y="1477250"/>
                  <a:pt x="2147454" y="1565564"/>
                </a:cubicBezTo>
              </a:path>
            </a:pathLst>
          </a:custGeom>
          <a:noFill/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olný tvar 11"/>
          <p:cNvSpPr/>
          <p:nvPr/>
        </p:nvSpPr>
        <p:spPr>
          <a:xfrm>
            <a:off x="7079673" y="1565564"/>
            <a:ext cx="1911927" cy="2676963"/>
          </a:xfrm>
          <a:custGeom>
            <a:avLst/>
            <a:gdLst>
              <a:gd name="connsiteX0" fmla="*/ 0 w 1911927"/>
              <a:gd name="connsiteY0" fmla="*/ 55418 h 2676963"/>
              <a:gd name="connsiteX1" fmla="*/ 623454 w 1911927"/>
              <a:gd name="connsiteY1" fmla="*/ 27709 h 2676963"/>
              <a:gd name="connsiteX2" fmla="*/ 706582 w 1911927"/>
              <a:gd name="connsiteY2" fmla="*/ 0 h 2676963"/>
              <a:gd name="connsiteX3" fmla="*/ 803563 w 1911927"/>
              <a:gd name="connsiteY3" fmla="*/ 27709 h 2676963"/>
              <a:gd name="connsiteX4" fmla="*/ 831272 w 1911927"/>
              <a:gd name="connsiteY4" fmla="*/ 69272 h 2676963"/>
              <a:gd name="connsiteX5" fmla="*/ 886691 w 1911927"/>
              <a:gd name="connsiteY5" fmla="*/ 193963 h 2676963"/>
              <a:gd name="connsiteX6" fmla="*/ 942109 w 1911927"/>
              <a:gd name="connsiteY6" fmla="*/ 360218 h 2676963"/>
              <a:gd name="connsiteX7" fmla="*/ 955963 w 1911927"/>
              <a:gd name="connsiteY7" fmla="*/ 401781 h 2676963"/>
              <a:gd name="connsiteX8" fmla="*/ 969818 w 1911927"/>
              <a:gd name="connsiteY8" fmla="*/ 443345 h 2676963"/>
              <a:gd name="connsiteX9" fmla="*/ 1011382 w 1911927"/>
              <a:gd name="connsiteY9" fmla="*/ 568036 h 2676963"/>
              <a:gd name="connsiteX10" fmla="*/ 1052945 w 1911927"/>
              <a:gd name="connsiteY10" fmla="*/ 595745 h 2676963"/>
              <a:gd name="connsiteX11" fmla="*/ 1066800 w 1911927"/>
              <a:gd name="connsiteY11" fmla="*/ 637309 h 2676963"/>
              <a:gd name="connsiteX12" fmla="*/ 1136072 w 1911927"/>
              <a:gd name="connsiteY12" fmla="*/ 706581 h 2676963"/>
              <a:gd name="connsiteX13" fmla="*/ 1149927 w 1911927"/>
              <a:gd name="connsiteY13" fmla="*/ 748145 h 2676963"/>
              <a:gd name="connsiteX14" fmla="*/ 1177636 w 1911927"/>
              <a:gd name="connsiteY14" fmla="*/ 789709 h 2676963"/>
              <a:gd name="connsiteX15" fmla="*/ 1191491 w 1911927"/>
              <a:gd name="connsiteY15" fmla="*/ 831272 h 2676963"/>
              <a:gd name="connsiteX16" fmla="*/ 1274618 w 1911927"/>
              <a:gd name="connsiteY16" fmla="*/ 914400 h 2676963"/>
              <a:gd name="connsiteX17" fmla="*/ 1330036 w 1911927"/>
              <a:gd name="connsiteY17" fmla="*/ 1011381 h 2676963"/>
              <a:gd name="connsiteX18" fmla="*/ 1357745 w 1911927"/>
              <a:gd name="connsiteY18" fmla="*/ 1039091 h 2676963"/>
              <a:gd name="connsiteX19" fmla="*/ 1454727 w 1911927"/>
              <a:gd name="connsiteY19" fmla="*/ 1052945 h 2676963"/>
              <a:gd name="connsiteX20" fmla="*/ 1482436 w 1911927"/>
              <a:gd name="connsiteY20" fmla="*/ 1177636 h 2676963"/>
              <a:gd name="connsiteX21" fmla="*/ 1496291 w 1911927"/>
              <a:gd name="connsiteY21" fmla="*/ 1219200 h 2676963"/>
              <a:gd name="connsiteX22" fmla="*/ 1524000 w 1911927"/>
              <a:gd name="connsiteY22" fmla="*/ 1260763 h 2676963"/>
              <a:gd name="connsiteX23" fmla="*/ 1537854 w 1911927"/>
              <a:gd name="connsiteY23" fmla="*/ 1302327 h 2676963"/>
              <a:gd name="connsiteX24" fmla="*/ 1468582 w 1911927"/>
              <a:gd name="connsiteY24" fmla="*/ 1413163 h 2676963"/>
              <a:gd name="connsiteX25" fmla="*/ 1454727 w 1911927"/>
              <a:gd name="connsiteY25" fmla="*/ 1454727 h 2676963"/>
              <a:gd name="connsiteX26" fmla="*/ 1427018 w 1911927"/>
              <a:gd name="connsiteY26" fmla="*/ 1496291 h 2676963"/>
              <a:gd name="connsiteX27" fmla="*/ 1371600 w 1911927"/>
              <a:gd name="connsiteY27" fmla="*/ 1620981 h 2676963"/>
              <a:gd name="connsiteX28" fmla="*/ 1343891 w 1911927"/>
              <a:gd name="connsiteY28" fmla="*/ 1648691 h 2676963"/>
              <a:gd name="connsiteX29" fmla="*/ 1288472 w 1911927"/>
              <a:gd name="connsiteY29" fmla="*/ 1759527 h 2676963"/>
              <a:gd name="connsiteX30" fmla="*/ 1260763 w 1911927"/>
              <a:gd name="connsiteY30" fmla="*/ 1884218 h 2676963"/>
              <a:gd name="connsiteX31" fmla="*/ 1233054 w 1911927"/>
              <a:gd name="connsiteY31" fmla="*/ 1967345 h 2676963"/>
              <a:gd name="connsiteX32" fmla="*/ 1219200 w 1911927"/>
              <a:gd name="connsiteY32" fmla="*/ 2036618 h 2676963"/>
              <a:gd name="connsiteX33" fmla="*/ 1233054 w 1911927"/>
              <a:gd name="connsiteY33" fmla="*/ 2175163 h 2676963"/>
              <a:gd name="connsiteX34" fmla="*/ 1246909 w 1911927"/>
              <a:gd name="connsiteY34" fmla="*/ 2216727 h 2676963"/>
              <a:gd name="connsiteX35" fmla="*/ 1330036 w 1911927"/>
              <a:gd name="connsiteY35" fmla="*/ 2230581 h 2676963"/>
              <a:gd name="connsiteX36" fmla="*/ 1385454 w 1911927"/>
              <a:gd name="connsiteY36" fmla="*/ 2244436 h 2676963"/>
              <a:gd name="connsiteX37" fmla="*/ 1427018 w 1911927"/>
              <a:gd name="connsiteY37" fmla="*/ 2272145 h 2676963"/>
              <a:gd name="connsiteX38" fmla="*/ 1565563 w 1911927"/>
              <a:gd name="connsiteY38" fmla="*/ 2272145 h 2676963"/>
              <a:gd name="connsiteX39" fmla="*/ 1607127 w 1911927"/>
              <a:gd name="connsiteY39" fmla="*/ 2244436 h 2676963"/>
              <a:gd name="connsiteX40" fmla="*/ 1662545 w 1911927"/>
              <a:gd name="connsiteY40" fmla="*/ 2175163 h 2676963"/>
              <a:gd name="connsiteX41" fmla="*/ 1745672 w 1911927"/>
              <a:gd name="connsiteY41" fmla="*/ 2202872 h 2676963"/>
              <a:gd name="connsiteX42" fmla="*/ 1787236 w 1911927"/>
              <a:gd name="connsiteY42" fmla="*/ 2230581 h 2676963"/>
              <a:gd name="connsiteX43" fmla="*/ 1828800 w 1911927"/>
              <a:gd name="connsiteY43" fmla="*/ 2244436 h 2676963"/>
              <a:gd name="connsiteX44" fmla="*/ 1911927 w 1911927"/>
              <a:gd name="connsiteY44" fmla="*/ 2299854 h 2676963"/>
              <a:gd name="connsiteX45" fmla="*/ 1870363 w 1911927"/>
              <a:gd name="connsiteY45" fmla="*/ 2507672 h 2676963"/>
              <a:gd name="connsiteX46" fmla="*/ 1856509 w 1911927"/>
              <a:gd name="connsiteY46" fmla="*/ 2563091 h 2676963"/>
              <a:gd name="connsiteX47" fmla="*/ 1773382 w 1911927"/>
              <a:gd name="connsiteY47" fmla="*/ 2632363 h 2676963"/>
              <a:gd name="connsiteX48" fmla="*/ 1731818 w 1911927"/>
              <a:gd name="connsiteY48" fmla="*/ 2646218 h 2676963"/>
              <a:gd name="connsiteX49" fmla="*/ 1690254 w 1911927"/>
              <a:gd name="connsiteY49" fmla="*/ 2673927 h 2676963"/>
              <a:gd name="connsiteX50" fmla="*/ 1565563 w 1911927"/>
              <a:gd name="connsiteY50" fmla="*/ 2673927 h 26769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1911927" h="2676963">
                <a:moveTo>
                  <a:pt x="0" y="55418"/>
                </a:moveTo>
                <a:cubicBezTo>
                  <a:pt x="329074" y="8406"/>
                  <a:pt x="-249102" y="87201"/>
                  <a:pt x="623454" y="27709"/>
                </a:cubicBezTo>
                <a:cubicBezTo>
                  <a:pt x="652595" y="25722"/>
                  <a:pt x="706582" y="0"/>
                  <a:pt x="706582" y="0"/>
                </a:cubicBezTo>
                <a:cubicBezTo>
                  <a:pt x="738909" y="9236"/>
                  <a:pt x="774173" y="11381"/>
                  <a:pt x="803563" y="27709"/>
                </a:cubicBezTo>
                <a:cubicBezTo>
                  <a:pt x="818119" y="35795"/>
                  <a:pt x="824509" y="54056"/>
                  <a:pt x="831272" y="69272"/>
                </a:cubicBezTo>
                <a:cubicBezTo>
                  <a:pt x="897222" y="217657"/>
                  <a:pt x="823982" y="99901"/>
                  <a:pt x="886691" y="193963"/>
                </a:cubicBezTo>
                <a:lnTo>
                  <a:pt x="942109" y="360218"/>
                </a:lnTo>
                <a:lnTo>
                  <a:pt x="955963" y="401781"/>
                </a:lnTo>
                <a:lnTo>
                  <a:pt x="969818" y="443345"/>
                </a:lnTo>
                <a:cubicBezTo>
                  <a:pt x="979107" y="499079"/>
                  <a:pt x="972418" y="529072"/>
                  <a:pt x="1011382" y="568036"/>
                </a:cubicBezTo>
                <a:cubicBezTo>
                  <a:pt x="1023156" y="579810"/>
                  <a:pt x="1039091" y="586509"/>
                  <a:pt x="1052945" y="595745"/>
                </a:cubicBezTo>
                <a:cubicBezTo>
                  <a:pt x="1057563" y="609600"/>
                  <a:pt x="1057677" y="625905"/>
                  <a:pt x="1066800" y="637309"/>
                </a:cubicBezTo>
                <a:cubicBezTo>
                  <a:pt x="1140691" y="729673"/>
                  <a:pt x="1080653" y="595745"/>
                  <a:pt x="1136072" y="706581"/>
                </a:cubicBezTo>
                <a:cubicBezTo>
                  <a:pt x="1142603" y="719643"/>
                  <a:pt x="1143396" y="735083"/>
                  <a:pt x="1149927" y="748145"/>
                </a:cubicBezTo>
                <a:cubicBezTo>
                  <a:pt x="1157374" y="763038"/>
                  <a:pt x="1170189" y="774816"/>
                  <a:pt x="1177636" y="789709"/>
                </a:cubicBezTo>
                <a:cubicBezTo>
                  <a:pt x="1184167" y="802771"/>
                  <a:pt x="1182525" y="819744"/>
                  <a:pt x="1191491" y="831272"/>
                </a:cubicBezTo>
                <a:cubicBezTo>
                  <a:pt x="1215549" y="862204"/>
                  <a:pt x="1257093" y="879350"/>
                  <a:pt x="1274618" y="914400"/>
                </a:cubicBezTo>
                <a:cubicBezTo>
                  <a:pt x="1293582" y="952328"/>
                  <a:pt x="1303925" y="978741"/>
                  <a:pt x="1330036" y="1011381"/>
                </a:cubicBezTo>
                <a:cubicBezTo>
                  <a:pt x="1338196" y="1021581"/>
                  <a:pt x="1345353" y="1034960"/>
                  <a:pt x="1357745" y="1039091"/>
                </a:cubicBezTo>
                <a:cubicBezTo>
                  <a:pt x="1388725" y="1049418"/>
                  <a:pt x="1422400" y="1048327"/>
                  <a:pt x="1454727" y="1052945"/>
                </a:cubicBezTo>
                <a:cubicBezTo>
                  <a:pt x="1464248" y="1100549"/>
                  <a:pt x="1469395" y="1131992"/>
                  <a:pt x="1482436" y="1177636"/>
                </a:cubicBezTo>
                <a:cubicBezTo>
                  <a:pt x="1486448" y="1191678"/>
                  <a:pt x="1489760" y="1206138"/>
                  <a:pt x="1496291" y="1219200"/>
                </a:cubicBezTo>
                <a:cubicBezTo>
                  <a:pt x="1503738" y="1234093"/>
                  <a:pt x="1514764" y="1246909"/>
                  <a:pt x="1524000" y="1260763"/>
                </a:cubicBezTo>
                <a:cubicBezTo>
                  <a:pt x="1528618" y="1274618"/>
                  <a:pt x="1539467" y="1287812"/>
                  <a:pt x="1537854" y="1302327"/>
                </a:cubicBezTo>
                <a:cubicBezTo>
                  <a:pt x="1528621" y="1385423"/>
                  <a:pt x="1520913" y="1378275"/>
                  <a:pt x="1468582" y="1413163"/>
                </a:cubicBezTo>
                <a:cubicBezTo>
                  <a:pt x="1463964" y="1427018"/>
                  <a:pt x="1461258" y="1441665"/>
                  <a:pt x="1454727" y="1454727"/>
                </a:cubicBezTo>
                <a:cubicBezTo>
                  <a:pt x="1447280" y="1469620"/>
                  <a:pt x="1433781" y="1481075"/>
                  <a:pt x="1427018" y="1496291"/>
                </a:cubicBezTo>
                <a:cubicBezTo>
                  <a:pt x="1388567" y="1582806"/>
                  <a:pt x="1418633" y="1562190"/>
                  <a:pt x="1371600" y="1620981"/>
                </a:cubicBezTo>
                <a:cubicBezTo>
                  <a:pt x="1363440" y="1631181"/>
                  <a:pt x="1353127" y="1639454"/>
                  <a:pt x="1343891" y="1648691"/>
                </a:cubicBezTo>
                <a:cubicBezTo>
                  <a:pt x="1312051" y="1744210"/>
                  <a:pt x="1336835" y="1711165"/>
                  <a:pt x="1288472" y="1759527"/>
                </a:cubicBezTo>
                <a:cubicBezTo>
                  <a:pt x="1248831" y="1878456"/>
                  <a:pt x="1309534" y="1689135"/>
                  <a:pt x="1260763" y="1884218"/>
                </a:cubicBezTo>
                <a:cubicBezTo>
                  <a:pt x="1253679" y="1912554"/>
                  <a:pt x="1238782" y="1938704"/>
                  <a:pt x="1233054" y="1967345"/>
                </a:cubicBezTo>
                <a:lnTo>
                  <a:pt x="1219200" y="2036618"/>
                </a:lnTo>
                <a:cubicBezTo>
                  <a:pt x="1223818" y="2082800"/>
                  <a:pt x="1225997" y="2129291"/>
                  <a:pt x="1233054" y="2175163"/>
                </a:cubicBezTo>
                <a:cubicBezTo>
                  <a:pt x="1235275" y="2189597"/>
                  <a:pt x="1234229" y="2209481"/>
                  <a:pt x="1246909" y="2216727"/>
                </a:cubicBezTo>
                <a:cubicBezTo>
                  <a:pt x="1271299" y="2230664"/>
                  <a:pt x="1302490" y="2225072"/>
                  <a:pt x="1330036" y="2230581"/>
                </a:cubicBezTo>
                <a:cubicBezTo>
                  <a:pt x="1348707" y="2234315"/>
                  <a:pt x="1366981" y="2239818"/>
                  <a:pt x="1385454" y="2244436"/>
                </a:cubicBezTo>
                <a:cubicBezTo>
                  <a:pt x="1399309" y="2253672"/>
                  <a:pt x="1411427" y="2266298"/>
                  <a:pt x="1427018" y="2272145"/>
                </a:cubicBezTo>
                <a:cubicBezTo>
                  <a:pt x="1491272" y="2296240"/>
                  <a:pt x="1501309" y="2284996"/>
                  <a:pt x="1565563" y="2272145"/>
                </a:cubicBezTo>
                <a:cubicBezTo>
                  <a:pt x="1579418" y="2262909"/>
                  <a:pt x="1596725" y="2257438"/>
                  <a:pt x="1607127" y="2244436"/>
                </a:cubicBezTo>
                <a:cubicBezTo>
                  <a:pt x="1683610" y="2148834"/>
                  <a:pt x="1543429" y="2254574"/>
                  <a:pt x="1662545" y="2175163"/>
                </a:cubicBezTo>
                <a:cubicBezTo>
                  <a:pt x="1690254" y="2184399"/>
                  <a:pt x="1721370" y="2186671"/>
                  <a:pt x="1745672" y="2202872"/>
                </a:cubicBezTo>
                <a:cubicBezTo>
                  <a:pt x="1759527" y="2212108"/>
                  <a:pt x="1772343" y="2223134"/>
                  <a:pt x="1787236" y="2230581"/>
                </a:cubicBezTo>
                <a:cubicBezTo>
                  <a:pt x="1800298" y="2237112"/>
                  <a:pt x="1816034" y="2237344"/>
                  <a:pt x="1828800" y="2244436"/>
                </a:cubicBezTo>
                <a:cubicBezTo>
                  <a:pt x="1857911" y="2260609"/>
                  <a:pt x="1911927" y="2299854"/>
                  <a:pt x="1911927" y="2299854"/>
                </a:cubicBezTo>
                <a:cubicBezTo>
                  <a:pt x="1883121" y="2559099"/>
                  <a:pt x="1919486" y="2311170"/>
                  <a:pt x="1870363" y="2507672"/>
                </a:cubicBezTo>
                <a:cubicBezTo>
                  <a:pt x="1865745" y="2526145"/>
                  <a:pt x="1865956" y="2546558"/>
                  <a:pt x="1856509" y="2563091"/>
                </a:cubicBezTo>
                <a:cubicBezTo>
                  <a:pt x="1844254" y="2584537"/>
                  <a:pt x="1796334" y="2620887"/>
                  <a:pt x="1773382" y="2632363"/>
                </a:cubicBezTo>
                <a:cubicBezTo>
                  <a:pt x="1760320" y="2638894"/>
                  <a:pt x="1744880" y="2639687"/>
                  <a:pt x="1731818" y="2646218"/>
                </a:cubicBezTo>
                <a:cubicBezTo>
                  <a:pt x="1716925" y="2653665"/>
                  <a:pt x="1706679" y="2671190"/>
                  <a:pt x="1690254" y="2673927"/>
                </a:cubicBezTo>
                <a:cubicBezTo>
                  <a:pt x="1649256" y="2680760"/>
                  <a:pt x="1607127" y="2673927"/>
                  <a:pt x="1565563" y="2673927"/>
                </a:cubicBezTo>
              </a:path>
            </a:pathLst>
          </a:custGeom>
          <a:noFill/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4423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Obyvatelstvo, sídla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556792"/>
            <a:ext cx="4038600" cy="452596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Francouzi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Cca 58 mil.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Francouzština</a:t>
            </a:r>
          </a:p>
          <a:p>
            <a:endParaRPr lang="cs-CZ" dirty="0"/>
          </a:p>
          <a:p>
            <a:r>
              <a:rPr lang="cs-CZ" dirty="0" smtClean="0"/>
              <a:t>Hl. město: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Paříž</a:t>
            </a:r>
          </a:p>
          <a:p>
            <a:r>
              <a:rPr lang="cs-CZ" dirty="0" smtClean="0"/>
              <a:t>Další města: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Lyon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Marseille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Bordeaux  ad.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2576" y="1531468"/>
            <a:ext cx="4951424" cy="5326532"/>
          </a:xfrm>
        </p:spPr>
      </p:pic>
      <p:sp>
        <p:nvSpPr>
          <p:cNvPr id="6" name="Šipka doleva 5">
            <a:hlinkClick r:id="rId3" action="ppaction://hlinksldjump"/>
          </p:cNvPr>
          <p:cNvSpPr/>
          <p:nvPr/>
        </p:nvSpPr>
        <p:spPr>
          <a:xfrm>
            <a:off x="7783510" y="764704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5555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zemědělství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Vinná réva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(šampaňské)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Obiloviny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Rybolov</a:t>
            </a:r>
          </a:p>
          <a:p>
            <a:endParaRPr lang="cs-CZ" dirty="0"/>
          </a:p>
          <a:p>
            <a:r>
              <a:rPr lang="cs-CZ" dirty="0" smtClean="0"/>
              <a:t>Chov skotu: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Sýry</a:t>
            </a:r>
          </a:p>
          <a:p>
            <a:r>
              <a:rPr lang="cs-CZ" dirty="0" smtClean="0"/>
              <a:t>čokoláda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1628800"/>
            <a:ext cx="5741061" cy="4305796"/>
          </a:xfrm>
        </p:spPr>
      </p:pic>
      <p:sp>
        <p:nvSpPr>
          <p:cNvPr id="6" name="Šipka doleva 5">
            <a:hlinkClick r:id="rId3" action="ppaction://hlinksldjump"/>
          </p:cNvPr>
          <p:cNvSpPr/>
          <p:nvPr/>
        </p:nvSpPr>
        <p:spPr>
          <a:xfrm>
            <a:off x="7452320" y="836712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3884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344" y="1556792"/>
            <a:ext cx="4038600" cy="4525963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Automobily (Peugeot, Renault, Citroen)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Vlaky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Letadla (Airbusy)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Kosmetika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Móda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Potravinářský </a:t>
            </a:r>
            <a:r>
              <a:rPr lang="cs-CZ" dirty="0" err="1" smtClean="0">
                <a:solidFill>
                  <a:srgbClr val="FF0000"/>
                </a:solidFill>
              </a:rPr>
              <a:t>prům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1772816"/>
            <a:ext cx="5292079" cy="3518300"/>
          </a:xfrm>
        </p:spPr>
      </p:pic>
      <p:sp>
        <p:nvSpPr>
          <p:cNvPr id="6" name="Šipka doleva 5">
            <a:hlinkClick r:id="rId3" action="ppaction://hlinksldjump"/>
          </p:cNvPr>
          <p:cNvSpPr/>
          <p:nvPr/>
        </p:nvSpPr>
        <p:spPr>
          <a:xfrm>
            <a:off x="7740352" y="692696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2443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památky</a:t>
            </a:r>
            <a:endParaRPr lang="cs-CZ" dirty="0"/>
          </a:p>
        </p:txBody>
      </p:sp>
      <p:pic>
        <p:nvPicPr>
          <p:cNvPr id="2054" name="Picture 6" descr="C:\Users\hanus\Pictures\800px-Louvre_2007_02_24_c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31013" y="5233271"/>
            <a:ext cx="4038600" cy="1600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0" y="1988840"/>
            <a:ext cx="4038600" cy="4525963"/>
          </a:xfrm>
        </p:spPr>
        <p:txBody>
          <a:bodyPr/>
          <a:lstStyle/>
          <a:p>
            <a:r>
              <a:rPr lang="cs-CZ" dirty="0" smtClean="0"/>
              <a:t>Louvre</a:t>
            </a:r>
          </a:p>
          <a:p>
            <a:r>
              <a:rPr lang="cs-CZ" dirty="0" smtClean="0"/>
              <a:t>Zámky na </a:t>
            </a:r>
            <a:r>
              <a:rPr lang="cs-CZ" dirty="0" err="1" smtClean="0"/>
              <a:t>Loire</a:t>
            </a:r>
            <a:endParaRPr lang="cs-CZ" dirty="0" smtClean="0"/>
          </a:p>
          <a:p>
            <a:r>
              <a:rPr lang="cs-CZ" dirty="0" smtClean="0"/>
              <a:t>Versailles</a:t>
            </a:r>
          </a:p>
          <a:p>
            <a:r>
              <a:rPr lang="cs-CZ" dirty="0" smtClean="0"/>
              <a:t>Notre Dame (Remeš)</a:t>
            </a:r>
          </a:p>
          <a:p>
            <a:r>
              <a:rPr lang="cs-CZ" dirty="0" err="1" smtClean="0"/>
              <a:t>Mt</a:t>
            </a:r>
            <a:r>
              <a:rPr lang="cs-CZ" dirty="0" smtClean="0"/>
              <a:t>. Saint Michel</a:t>
            </a:r>
            <a:endParaRPr lang="cs-CZ" dirty="0"/>
          </a:p>
        </p:txBody>
      </p:sp>
      <p:pic>
        <p:nvPicPr>
          <p:cNvPr id="2050" name="Picture 2" descr="C:\Users\hanus\AppData\Local\Microsoft\Windows\Temporary Internet Files\Content.IE5\TZJOXQU9\MP90040151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3331" y="-1"/>
            <a:ext cx="2370670" cy="3555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hanus\AppData\Local\Microsoft\Windows\Temporary Internet Files\Content.IE5\9GS0VZ8B\MP90040375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8321" y="3555099"/>
            <a:ext cx="2628889" cy="3287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hanus\AppData\Local\Microsoft\Windows\Temporary Internet Files\Content.IE5\YE8EJPSO\MP90042788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7143" y="3214026"/>
            <a:ext cx="2441178" cy="3643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Šipka doleva 5">
            <a:hlinkClick r:id="rId6" action="ppaction://hlinksldjump"/>
          </p:cNvPr>
          <p:cNvSpPr/>
          <p:nvPr/>
        </p:nvSpPr>
        <p:spPr>
          <a:xfrm>
            <a:off x="683568" y="476672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9446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842992" cy="1143000"/>
          </a:xfrm>
        </p:spPr>
        <p:txBody>
          <a:bodyPr/>
          <a:lstStyle/>
          <a:p>
            <a:r>
              <a:rPr lang="cs-CZ" dirty="0" smtClean="0"/>
              <a:t>zajímavosti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2376" y="1216357"/>
            <a:ext cx="4909664" cy="4525963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Francouzská revoluce – pád Bastily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Napoleon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Tour de France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TGV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Turistický ruch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Users\hanus\AppData\Local\Microsoft\Windows\Temporary Internet Files\Content.IE5\TZJOXQU9\MP90040321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8832" y="857761"/>
            <a:ext cx="3933968" cy="2621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anus\AppData\Local\Microsoft\Windows\Temporary Internet Files\Content.IE5\YE8EJPSO\MP90043397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0669" y="3479339"/>
            <a:ext cx="2430294" cy="3399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anus\AppData\Local\Microsoft\Windows\Temporary Internet Files\Content.IE5\44J5VBPG\MP90042658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183865"/>
            <a:ext cx="4135828" cy="2694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Šipka doleva 4">
            <a:hlinkClick r:id="rId5" action="ppaction://hlinksldjump"/>
          </p:cNvPr>
          <p:cNvSpPr/>
          <p:nvPr/>
        </p:nvSpPr>
        <p:spPr>
          <a:xfrm>
            <a:off x="7921759" y="185175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0083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 smtClean="0">
                <a:effectLst/>
              </a:rPr>
              <a:t>LIUZZO, David. EU </a:t>
            </a:r>
            <a:r>
              <a:rPr lang="cs-CZ" dirty="0" err="1" smtClean="0">
                <a:effectLst/>
              </a:rPr>
              <a:t>location</a:t>
            </a:r>
            <a:r>
              <a:rPr lang="cs-CZ" dirty="0" smtClean="0">
                <a:effectLst/>
              </a:rPr>
              <a:t> FRA.png. In: </a:t>
            </a:r>
            <a:r>
              <a:rPr lang="cs-CZ" i="1" dirty="0" err="1" smtClean="0">
                <a:effectLst/>
              </a:rPr>
              <a:t>Wikipedia</a:t>
            </a:r>
            <a:r>
              <a:rPr lang="cs-CZ" dirty="0" smtClean="0">
                <a:effectLst/>
              </a:rPr>
              <a:t>: </a:t>
            </a:r>
            <a:r>
              <a:rPr lang="cs-CZ" i="1" dirty="0" err="1" smtClean="0">
                <a:effectLst/>
              </a:rPr>
              <a:t>the</a:t>
            </a:r>
            <a:r>
              <a:rPr lang="cs-CZ" i="1" dirty="0" smtClean="0">
                <a:effectLst/>
              </a:rPr>
              <a:t> free </a:t>
            </a:r>
            <a:r>
              <a:rPr lang="cs-CZ" i="1" dirty="0" err="1" smtClean="0">
                <a:effectLst/>
              </a:rPr>
              <a:t>encyclopedia</a:t>
            </a:r>
            <a:r>
              <a:rPr lang="cs-CZ" dirty="0" smtClean="0">
                <a:effectLst/>
              </a:rPr>
              <a:t> [online]. San Francisco (CA): </a:t>
            </a:r>
            <a:r>
              <a:rPr lang="cs-CZ" dirty="0" err="1" smtClean="0">
                <a:effectLst/>
              </a:rPr>
              <a:t>Wikimedia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Foundation</a:t>
            </a:r>
            <a:r>
              <a:rPr lang="cs-CZ" dirty="0" smtClean="0">
                <a:effectLst/>
              </a:rPr>
              <a:t>, 2007-01-01 [cit. 2012-03-22]. Dostupné z: </a:t>
            </a:r>
            <a:r>
              <a:rPr lang="cs-CZ" dirty="0" smtClean="0">
                <a:effectLst/>
                <a:hlinkClick r:id="rId2"/>
              </a:rPr>
              <a:t>http://cs.wikipedia.org/wiki/Soubor:EU_location_FRA.png</a:t>
            </a:r>
            <a:endParaRPr lang="cs-CZ" dirty="0" smtClean="0">
              <a:effectLst/>
            </a:endParaRPr>
          </a:p>
          <a:p>
            <a:r>
              <a:rPr lang="cs-CZ" dirty="0" smtClean="0">
                <a:hlinkClick r:id="rId3"/>
              </a:rPr>
              <a:t>http://cs.wikipedia.org/wiki/Soubor:Mapa_Francie.PNG</a:t>
            </a:r>
            <a:endParaRPr lang="cs-CZ" dirty="0" smtClean="0"/>
          </a:p>
          <a:p>
            <a:r>
              <a:rPr lang="cs-CZ" dirty="0" smtClean="0">
                <a:effectLst/>
              </a:rPr>
              <a:t>MONNIAUX, David. France cities.png. In: </a:t>
            </a:r>
            <a:r>
              <a:rPr lang="cs-CZ" i="1" dirty="0" err="1" smtClean="0">
                <a:effectLst/>
              </a:rPr>
              <a:t>Wikipedia</a:t>
            </a:r>
            <a:r>
              <a:rPr lang="cs-CZ" dirty="0" smtClean="0">
                <a:effectLst/>
              </a:rPr>
              <a:t>: </a:t>
            </a:r>
            <a:r>
              <a:rPr lang="cs-CZ" i="1" dirty="0" err="1" smtClean="0">
                <a:effectLst/>
              </a:rPr>
              <a:t>the</a:t>
            </a:r>
            <a:r>
              <a:rPr lang="cs-CZ" i="1" dirty="0" smtClean="0">
                <a:effectLst/>
              </a:rPr>
              <a:t> free </a:t>
            </a:r>
            <a:r>
              <a:rPr lang="cs-CZ" i="1" dirty="0" err="1" smtClean="0">
                <a:effectLst/>
              </a:rPr>
              <a:t>encyclopedia</a:t>
            </a:r>
            <a:r>
              <a:rPr lang="cs-CZ" dirty="0" smtClean="0">
                <a:effectLst/>
              </a:rPr>
              <a:t> [online]. San Francisco (CA): </a:t>
            </a:r>
            <a:r>
              <a:rPr lang="cs-CZ" dirty="0" err="1" smtClean="0">
                <a:effectLst/>
              </a:rPr>
              <a:t>Wikimedia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Foundation</a:t>
            </a:r>
            <a:r>
              <a:rPr lang="cs-CZ" dirty="0" smtClean="0">
                <a:effectLst/>
              </a:rPr>
              <a:t>, 2005-05-27 [cit. 2012-03-22]. Dostupné z: </a:t>
            </a:r>
            <a:r>
              <a:rPr lang="cs-CZ" dirty="0" smtClean="0">
                <a:effectLst/>
                <a:hlinkClick r:id="rId4"/>
              </a:rPr>
              <a:t>http://cs.wikipedia.org/wiki/Soubor:France_cities.png</a:t>
            </a:r>
            <a:endParaRPr lang="cs-CZ" dirty="0" smtClean="0">
              <a:effectLst/>
            </a:endParaRPr>
          </a:p>
          <a:p>
            <a:r>
              <a:rPr lang="cs-CZ" dirty="0" err="1" smtClean="0">
                <a:effectLst/>
              </a:rPr>
              <a:t>Bleu</a:t>
            </a:r>
            <a:r>
              <a:rPr lang="cs-CZ" dirty="0" smtClean="0">
                <a:effectLst/>
              </a:rPr>
              <a:t> de </a:t>
            </a:r>
            <a:r>
              <a:rPr lang="cs-CZ" dirty="0" err="1" smtClean="0">
                <a:effectLst/>
              </a:rPr>
              <a:t>Bresse</a:t>
            </a:r>
            <a:r>
              <a:rPr lang="cs-CZ" dirty="0" smtClean="0">
                <a:effectLst/>
              </a:rPr>
              <a:t> cheese.jpg. In: </a:t>
            </a:r>
            <a:r>
              <a:rPr lang="cs-CZ" i="1" dirty="0" err="1" smtClean="0">
                <a:effectLst/>
              </a:rPr>
              <a:t>Wikipedia</a:t>
            </a:r>
            <a:r>
              <a:rPr lang="cs-CZ" dirty="0" smtClean="0">
                <a:effectLst/>
              </a:rPr>
              <a:t>: </a:t>
            </a:r>
            <a:r>
              <a:rPr lang="cs-CZ" i="1" dirty="0" err="1" smtClean="0">
                <a:effectLst/>
              </a:rPr>
              <a:t>the</a:t>
            </a:r>
            <a:r>
              <a:rPr lang="cs-CZ" i="1" dirty="0" smtClean="0">
                <a:effectLst/>
              </a:rPr>
              <a:t> free </a:t>
            </a:r>
            <a:r>
              <a:rPr lang="cs-CZ" i="1" dirty="0" err="1" smtClean="0">
                <a:effectLst/>
              </a:rPr>
              <a:t>encyclopedia</a:t>
            </a:r>
            <a:r>
              <a:rPr lang="cs-CZ" dirty="0" smtClean="0">
                <a:effectLst/>
              </a:rPr>
              <a:t> [online]. San Francisco (CA): </a:t>
            </a:r>
            <a:r>
              <a:rPr lang="cs-CZ" dirty="0" err="1" smtClean="0">
                <a:effectLst/>
              </a:rPr>
              <a:t>Wikimedia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Foundation</a:t>
            </a:r>
            <a:r>
              <a:rPr lang="cs-CZ" dirty="0" smtClean="0">
                <a:effectLst/>
              </a:rPr>
              <a:t>, 2006-12-30 [cit. 2012-03-22]. Dostupné z: </a:t>
            </a:r>
            <a:r>
              <a:rPr lang="cs-CZ" dirty="0" smtClean="0">
                <a:effectLst/>
                <a:hlinkClick r:id="rId5"/>
              </a:rPr>
              <a:t>http://cs.wikipedia.org/wiki/Soubor:Bleu_de_Bresse_cheese.jpg</a:t>
            </a:r>
            <a:endParaRPr lang="cs-CZ" dirty="0" smtClean="0">
              <a:effectLst/>
            </a:endParaRPr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cs.wikipedia.org/wiki/Soubor:Renaultespacepic.jpg</a:t>
            </a:r>
            <a:endParaRPr lang="cs-CZ" dirty="0" smtClean="0"/>
          </a:p>
          <a:p>
            <a:r>
              <a:rPr lang="cs-CZ" dirty="0" smtClean="0">
                <a:effectLst/>
              </a:rPr>
              <a:t>Galerie Microsoft </a:t>
            </a:r>
            <a:r>
              <a:rPr lang="cs-CZ" dirty="0" err="1" smtClean="0">
                <a:effectLst/>
              </a:rPr>
              <a:t>Powerpoint</a:t>
            </a:r>
            <a:endParaRPr lang="cs-CZ" dirty="0" smtClean="0">
              <a:effectLst/>
            </a:endParaRPr>
          </a:p>
          <a:p>
            <a:r>
              <a:rPr lang="cs-CZ" dirty="0"/>
              <a:t>LIEU SONG, </a:t>
            </a:r>
            <a:r>
              <a:rPr lang="cs-CZ" dirty="0" err="1"/>
              <a:t>Behn</a:t>
            </a:r>
            <a:r>
              <a:rPr lang="cs-CZ" dirty="0"/>
              <a:t>. Louvre 2007 02 24 c.jpg.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2007-04-27 [cit. 2012-03-29]. Dostupné z: http://cs.wikipedia.org/wiki/Soubor:Renaultespacepic.jpg</a:t>
            </a:r>
          </a:p>
          <a:p>
            <a:endParaRPr lang="cs-CZ" dirty="0" smtClean="0">
              <a:effectLst/>
            </a:endParaRPr>
          </a:p>
          <a:p>
            <a:endParaRPr lang="cs-CZ" dirty="0"/>
          </a:p>
        </p:txBody>
      </p:sp>
      <p:sp>
        <p:nvSpPr>
          <p:cNvPr id="2" name="Šipka doleva 1">
            <a:hlinkClick r:id="rId7" action="ppaction://hlinksldjump"/>
          </p:cNvPr>
          <p:cNvSpPr/>
          <p:nvPr/>
        </p:nvSpPr>
        <p:spPr>
          <a:xfrm>
            <a:off x="7740352" y="404664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3776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Vytvořeno jako DUM do předmětu zeměpis na Základní </a:t>
            </a:r>
            <a:r>
              <a:rPr lang="cs-CZ" smtClean="0"/>
              <a:t>Škole </a:t>
            </a:r>
            <a:r>
              <a:rPr lang="cs-CZ" smtClean="0"/>
              <a:t>Mladá </a:t>
            </a:r>
            <a:r>
              <a:rPr lang="cs-CZ" dirty="0" smtClean="0"/>
              <a:t>Boleslav 17. listopadu 1325 příspěvková organizace, pro </a:t>
            </a:r>
            <a:r>
              <a:rPr lang="cs-CZ" dirty="0"/>
              <a:t>7</a:t>
            </a:r>
            <a:r>
              <a:rPr lang="cs-CZ" dirty="0" smtClean="0"/>
              <a:t>. ročník.</a:t>
            </a:r>
          </a:p>
          <a:p>
            <a:r>
              <a:rPr lang="cs-CZ" dirty="0" smtClean="0"/>
              <a:t>Materiál slouží k doplnění výkladu k tématu - .</a:t>
            </a:r>
          </a:p>
          <a:p>
            <a:r>
              <a:rPr lang="cs-CZ" dirty="0" smtClean="0"/>
              <a:t>Materiál doporučuji prezentovat pomocí dataprojektoru či interaktivní tabule.</a:t>
            </a:r>
          </a:p>
          <a:p>
            <a:r>
              <a:rPr lang="cs-CZ" dirty="0" smtClean="0"/>
              <a:t>Materiál byl vytvořen a pilotován v II. pololetí školního roku 2011/2012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427839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150</TotalTime>
  <Words>379</Words>
  <Application>Microsoft Office PowerPoint</Application>
  <PresentationFormat>Předvádění na obrazovce (4:3)</PresentationFormat>
  <Paragraphs>98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12</vt:i4>
      </vt:variant>
    </vt:vector>
  </HeadingPairs>
  <TitlesOfParts>
    <vt:vector size="15" baseType="lpstr">
      <vt:lpstr>Motiv systému Office</vt:lpstr>
      <vt:lpstr>1_Motiv systému Office</vt:lpstr>
      <vt:lpstr>2_Motiv systému Office</vt:lpstr>
      <vt:lpstr>     </vt:lpstr>
      <vt:lpstr>Francie</vt:lpstr>
      <vt:lpstr>poloha                 odkazy</vt:lpstr>
      <vt:lpstr>poloha</vt:lpstr>
      <vt:lpstr>povrch ,vodstvo</vt:lpstr>
      <vt:lpstr>Obyvatelstvo, sídla</vt:lpstr>
      <vt:lpstr>zemědělství</vt:lpstr>
      <vt:lpstr>průmysl</vt:lpstr>
      <vt:lpstr>památky</vt:lpstr>
      <vt:lpstr>zajímavosti</vt:lpstr>
      <vt:lpstr>odkazy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Francie</dc:title>
  <dc:creator>Zdeněk Hanuš</dc:creator>
  <cp:lastModifiedBy>Zdeněk Hanuš</cp:lastModifiedBy>
  <cp:revision>15</cp:revision>
  <dcterms:created xsi:type="dcterms:W3CDTF">2012-03-22T11:04:40Z</dcterms:created>
  <dcterms:modified xsi:type="dcterms:W3CDTF">2013-02-21T15:16:56Z</dcterms:modified>
</cp:coreProperties>
</file>