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5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a/ae/Flag_of_the_United_Kingdom.sv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UK.png" TargetMode="External"/><Relationship Id="rId2" Type="http://schemas.openxmlformats.org/officeDocument/2006/relationships/hyperlink" Target="http://cs.wikipedia.org/wiki/Soubor:Flag_of_the_United_Kingdom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enNevis2005.jpg" TargetMode="External"/><Relationship Id="rId4" Type="http://schemas.openxmlformats.org/officeDocument/2006/relationships/hyperlink" Target="http://cs.wikipedia.org/wiki/Soubor:Uk_topo_en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Západní Evropa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VY_32_INOVACE_13_Velká Británie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4239"/>
            <a:ext cx="8640959" cy="2713159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Velká Británie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4" name="Picture 2" descr="Soubor:Flag of the United Kingdom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" y="2276872"/>
            <a:ext cx="9136748" cy="456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60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Oficiální název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895" y="1628800"/>
            <a:ext cx="3604997" cy="4525963"/>
          </a:xfrm>
        </p:spPr>
        <p:txBody>
          <a:bodyPr/>
          <a:lstStyle/>
          <a:p>
            <a:r>
              <a:rPr lang="cs-CZ" dirty="0" smtClean="0"/>
              <a:t>A) Anglie</a:t>
            </a:r>
          </a:p>
          <a:p>
            <a:r>
              <a:rPr lang="cs-CZ" dirty="0" smtClean="0"/>
              <a:t>B) Velká Británie</a:t>
            </a:r>
          </a:p>
          <a:p>
            <a:r>
              <a:rPr lang="cs-CZ" dirty="0" smtClean="0"/>
              <a:t>C) United </a:t>
            </a:r>
            <a:r>
              <a:rPr lang="cs-CZ" dirty="0" err="1" smtClean="0"/>
              <a:t>Kingdom</a:t>
            </a:r>
            <a:endParaRPr lang="cs-CZ" dirty="0" smtClean="0"/>
          </a:p>
          <a:p>
            <a:r>
              <a:rPr lang="cs-CZ" dirty="0" smtClean="0"/>
              <a:t>D) United </a:t>
            </a:r>
            <a:r>
              <a:rPr lang="cs-CZ" dirty="0" err="1" smtClean="0"/>
              <a:t>Kingdom</a:t>
            </a:r>
            <a:r>
              <a:rPr lang="cs-CZ" dirty="0" smtClean="0"/>
              <a:t>                    	</a:t>
            </a:r>
            <a:r>
              <a:rPr lang="cs-CZ" dirty="0" err="1" smtClean="0"/>
              <a:t>of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 	and </a:t>
            </a:r>
            <a:r>
              <a:rPr lang="cs-CZ" dirty="0" err="1"/>
              <a:t>N</a:t>
            </a:r>
            <a:r>
              <a:rPr lang="cs-CZ" dirty="0" err="1" smtClean="0"/>
              <a:t>orthern</a:t>
            </a:r>
            <a:r>
              <a:rPr lang="cs-CZ" dirty="0" smtClean="0"/>
              <a:t> 	</a:t>
            </a:r>
            <a:r>
              <a:rPr lang="cs-CZ" dirty="0" err="1" smtClean="0"/>
              <a:t>Ireland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893" y="1556792"/>
            <a:ext cx="5532107" cy="4653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259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31024" cy="1143000"/>
          </a:xfrm>
        </p:spPr>
        <p:txBody>
          <a:bodyPr/>
          <a:lstStyle/>
          <a:p>
            <a:r>
              <a:rPr lang="cs-CZ" dirty="0" smtClean="0"/>
              <a:t>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956" y="1628800"/>
            <a:ext cx="58270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Poloha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Britské ostrovy: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(</a:t>
            </a:r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ritánie, Irsko, Hebridy, Orkneje, Shetlandy atd.) </a:t>
            </a:r>
          </a:p>
          <a:p>
            <a:r>
              <a:rPr lang="cs-CZ" dirty="0" smtClean="0"/>
              <a:t>povrch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Skotská Vysočina (Ben Nevis 1344)</a:t>
            </a:r>
          </a:p>
          <a:p>
            <a:r>
              <a:rPr lang="cs-CZ" dirty="0" smtClean="0"/>
              <a:t>vodstvo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Řeky  - Temže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Jezera – zvaná Loch (Loch Ness)</a:t>
            </a:r>
          </a:p>
          <a:p>
            <a:r>
              <a:rPr lang="cs-CZ" dirty="0" smtClean="0"/>
              <a:t>Podnebí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Časté srážky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2855"/>
            <a:ext cx="3275856" cy="4743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956" y="-171400"/>
            <a:ext cx="3314846" cy="2486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945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47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Administrativní</a:t>
            </a:r>
            <a:br>
              <a:rPr lang="cs-CZ" dirty="0" smtClean="0"/>
            </a:br>
            <a:r>
              <a:rPr lang="cs-CZ" dirty="0" smtClean="0"/>
              <a:t>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3682752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Anglie –Londýn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Skotsko – Edinburgh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Wales – </a:t>
            </a:r>
            <a:r>
              <a:rPr lang="cs-CZ" dirty="0" err="1" smtClean="0">
                <a:solidFill>
                  <a:srgbClr val="0070C0"/>
                </a:solidFill>
              </a:rPr>
              <a:t>Cardiff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chemeClr val="accent6"/>
              </a:solidFill>
            </a:endParaRPr>
          </a:p>
          <a:p>
            <a:r>
              <a:rPr lang="cs-CZ" dirty="0" smtClean="0">
                <a:solidFill>
                  <a:schemeClr val="accent6"/>
                </a:solidFill>
              </a:rPr>
              <a:t>Severní Irsko - Belfast</a:t>
            </a:r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395" y="-1"/>
            <a:ext cx="4733606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4526174" y="2976331"/>
            <a:ext cx="1181899" cy="889087"/>
          </a:xfrm>
          <a:custGeom>
            <a:avLst/>
            <a:gdLst>
              <a:gd name="connsiteX0" fmla="*/ 4262 w 1181899"/>
              <a:gd name="connsiteY0" fmla="*/ 501160 h 889087"/>
              <a:gd name="connsiteX1" fmla="*/ 142808 w 1181899"/>
              <a:gd name="connsiteY1" fmla="*/ 487305 h 889087"/>
              <a:gd name="connsiteX2" fmla="*/ 156662 w 1181899"/>
              <a:gd name="connsiteY2" fmla="*/ 445742 h 889087"/>
              <a:gd name="connsiteX3" fmla="*/ 115099 w 1181899"/>
              <a:gd name="connsiteY3" fmla="*/ 418033 h 889087"/>
              <a:gd name="connsiteX4" fmla="*/ 156662 w 1181899"/>
              <a:gd name="connsiteY4" fmla="*/ 390324 h 889087"/>
              <a:gd name="connsiteX5" fmla="*/ 239790 w 1181899"/>
              <a:gd name="connsiteY5" fmla="*/ 362614 h 889087"/>
              <a:gd name="connsiteX6" fmla="*/ 253644 w 1181899"/>
              <a:gd name="connsiteY6" fmla="*/ 321051 h 889087"/>
              <a:gd name="connsiteX7" fmla="*/ 295208 w 1181899"/>
              <a:gd name="connsiteY7" fmla="*/ 293342 h 889087"/>
              <a:gd name="connsiteX8" fmla="*/ 336771 w 1181899"/>
              <a:gd name="connsiteY8" fmla="*/ 251778 h 889087"/>
              <a:gd name="connsiteX9" fmla="*/ 364481 w 1181899"/>
              <a:gd name="connsiteY9" fmla="*/ 210214 h 889087"/>
              <a:gd name="connsiteX10" fmla="*/ 406044 w 1181899"/>
              <a:gd name="connsiteY10" fmla="*/ 168651 h 889087"/>
              <a:gd name="connsiteX11" fmla="*/ 433753 w 1181899"/>
              <a:gd name="connsiteY11" fmla="*/ 127087 h 889087"/>
              <a:gd name="connsiteX12" fmla="*/ 503026 w 1181899"/>
              <a:gd name="connsiteY12" fmla="*/ 113233 h 889087"/>
              <a:gd name="connsiteX13" fmla="*/ 544590 w 1181899"/>
              <a:gd name="connsiteY13" fmla="*/ 85524 h 889087"/>
              <a:gd name="connsiteX14" fmla="*/ 669281 w 1181899"/>
              <a:gd name="connsiteY14" fmla="*/ 57814 h 889087"/>
              <a:gd name="connsiteX15" fmla="*/ 710844 w 1181899"/>
              <a:gd name="connsiteY15" fmla="*/ 30105 h 889087"/>
              <a:gd name="connsiteX16" fmla="*/ 793971 w 1181899"/>
              <a:gd name="connsiteY16" fmla="*/ 2396 h 889087"/>
              <a:gd name="connsiteX17" fmla="*/ 960226 w 1181899"/>
              <a:gd name="connsiteY17" fmla="*/ 16251 h 889087"/>
              <a:gd name="connsiteX18" fmla="*/ 974081 w 1181899"/>
              <a:gd name="connsiteY18" fmla="*/ 113233 h 889087"/>
              <a:gd name="connsiteX19" fmla="*/ 1029499 w 1181899"/>
              <a:gd name="connsiteY19" fmla="*/ 251778 h 889087"/>
              <a:gd name="connsiteX20" fmla="*/ 1084917 w 1181899"/>
              <a:gd name="connsiteY20" fmla="*/ 334905 h 889087"/>
              <a:gd name="connsiteX21" fmla="*/ 1126481 w 1181899"/>
              <a:gd name="connsiteY21" fmla="*/ 362614 h 889087"/>
              <a:gd name="connsiteX22" fmla="*/ 1168044 w 1181899"/>
              <a:gd name="connsiteY22" fmla="*/ 487305 h 889087"/>
              <a:gd name="connsiteX23" fmla="*/ 1181899 w 1181899"/>
              <a:gd name="connsiteY23" fmla="*/ 528869 h 889087"/>
              <a:gd name="connsiteX24" fmla="*/ 1168044 w 1181899"/>
              <a:gd name="connsiteY24" fmla="*/ 667414 h 889087"/>
              <a:gd name="connsiteX25" fmla="*/ 1154190 w 1181899"/>
              <a:gd name="connsiteY25" fmla="*/ 708978 h 889087"/>
              <a:gd name="connsiteX26" fmla="*/ 1015644 w 1181899"/>
              <a:gd name="connsiteY26" fmla="*/ 750542 h 889087"/>
              <a:gd name="connsiteX27" fmla="*/ 987935 w 1181899"/>
              <a:gd name="connsiteY27" fmla="*/ 792105 h 889087"/>
              <a:gd name="connsiteX28" fmla="*/ 946371 w 1181899"/>
              <a:gd name="connsiteY28" fmla="*/ 875233 h 889087"/>
              <a:gd name="connsiteX29" fmla="*/ 904808 w 1181899"/>
              <a:gd name="connsiteY29" fmla="*/ 889087 h 889087"/>
              <a:gd name="connsiteX30" fmla="*/ 766262 w 1181899"/>
              <a:gd name="connsiteY30" fmla="*/ 875233 h 889087"/>
              <a:gd name="connsiteX31" fmla="*/ 683135 w 1181899"/>
              <a:gd name="connsiteY31" fmla="*/ 833669 h 889087"/>
              <a:gd name="connsiteX32" fmla="*/ 613862 w 1181899"/>
              <a:gd name="connsiteY32" fmla="*/ 819814 h 889087"/>
              <a:gd name="connsiteX33" fmla="*/ 572299 w 1181899"/>
              <a:gd name="connsiteY33" fmla="*/ 722833 h 889087"/>
              <a:gd name="connsiteX34" fmla="*/ 530735 w 1181899"/>
              <a:gd name="connsiteY34" fmla="*/ 695124 h 889087"/>
              <a:gd name="connsiteX35" fmla="*/ 516881 w 1181899"/>
              <a:gd name="connsiteY35" fmla="*/ 653560 h 889087"/>
              <a:gd name="connsiteX36" fmla="*/ 489171 w 1181899"/>
              <a:gd name="connsiteY36" fmla="*/ 625851 h 889087"/>
              <a:gd name="connsiteX37" fmla="*/ 461462 w 1181899"/>
              <a:gd name="connsiteY37" fmla="*/ 708978 h 889087"/>
              <a:gd name="connsiteX38" fmla="*/ 447608 w 1181899"/>
              <a:gd name="connsiteY38" fmla="*/ 750542 h 889087"/>
              <a:gd name="connsiteX39" fmla="*/ 364481 w 1181899"/>
              <a:gd name="connsiteY39" fmla="*/ 805960 h 889087"/>
              <a:gd name="connsiteX40" fmla="*/ 281353 w 1181899"/>
              <a:gd name="connsiteY40" fmla="*/ 792105 h 889087"/>
              <a:gd name="connsiteX41" fmla="*/ 198226 w 1181899"/>
              <a:gd name="connsiteY41" fmla="*/ 736687 h 889087"/>
              <a:gd name="connsiteX42" fmla="*/ 156662 w 1181899"/>
              <a:gd name="connsiteY42" fmla="*/ 722833 h 889087"/>
              <a:gd name="connsiteX43" fmla="*/ 101244 w 1181899"/>
              <a:gd name="connsiteY43" fmla="*/ 681269 h 889087"/>
              <a:gd name="connsiteX44" fmla="*/ 31971 w 1181899"/>
              <a:gd name="connsiteY44" fmla="*/ 625851 h 889087"/>
              <a:gd name="connsiteX45" fmla="*/ 31971 w 1181899"/>
              <a:gd name="connsiteY45" fmla="*/ 501160 h 889087"/>
              <a:gd name="connsiteX46" fmla="*/ 4262 w 1181899"/>
              <a:gd name="connsiteY46" fmla="*/ 501160 h 889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181899" h="889087">
                <a:moveTo>
                  <a:pt x="4262" y="501160"/>
                </a:moveTo>
                <a:cubicBezTo>
                  <a:pt x="22735" y="498851"/>
                  <a:pt x="99190" y="503166"/>
                  <a:pt x="142808" y="487305"/>
                </a:cubicBezTo>
                <a:cubicBezTo>
                  <a:pt x="156532" y="482314"/>
                  <a:pt x="162086" y="459301"/>
                  <a:pt x="156662" y="445742"/>
                </a:cubicBezTo>
                <a:cubicBezTo>
                  <a:pt x="150478" y="430282"/>
                  <a:pt x="128953" y="427269"/>
                  <a:pt x="115099" y="418033"/>
                </a:cubicBezTo>
                <a:cubicBezTo>
                  <a:pt x="128953" y="408797"/>
                  <a:pt x="141446" y="397087"/>
                  <a:pt x="156662" y="390324"/>
                </a:cubicBezTo>
                <a:cubicBezTo>
                  <a:pt x="183353" y="378461"/>
                  <a:pt x="239790" y="362614"/>
                  <a:pt x="239790" y="362614"/>
                </a:cubicBezTo>
                <a:cubicBezTo>
                  <a:pt x="244408" y="348760"/>
                  <a:pt x="244521" y="332455"/>
                  <a:pt x="253644" y="321051"/>
                </a:cubicBezTo>
                <a:cubicBezTo>
                  <a:pt x="264046" y="308049"/>
                  <a:pt x="282416" y="304002"/>
                  <a:pt x="295208" y="293342"/>
                </a:cubicBezTo>
                <a:cubicBezTo>
                  <a:pt x="310260" y="280799"/>
                  <a:pt x="324228" y="266830"/>
                  <a:pt x="336771" y="251778"/>
                </a:cubicBezTo>
                <a:cubicBezTo>
                  <a:pt x="347431" y="238986"/>
                  <a:pt x="353821" y="223006"/>
                  <a:pt x="364481" y="210214"/>
                </a:cubicBezTo>
                <a:cubicBezTo>
                  <a:pt x="377024" y="195162"/>
                  <a:pt x="393501" y="183703"/>
                  <a:pt x="406044" y="168651"/>
                </a:cubicBezTo>
                <a:cubicBezTo>
                  <a:pt x="416704" y="155859"/>
                  <a:pt x="419296" y="135348"/>
                  <a:pt x="433753" y="127087"/>
                </a:cubicBezTo>
                <a:cubicBezTo>
                  <a:pt x="454199" y="115404"/>
                  <a:pt x="479935" y="117851"/>
                  <a:pt x="503026" y="113233"/>
                </a:cubicBezTo>
                <a:cubicBezTo>
                  <a:pt x="516881" y="103997"/>
                  <a:pt x="529697" y="92971"/>
                  <a:pt x="544590" y="85524"/>
                </a:cubicBezTo>
                <a:cubicBezTo>
                  <a:pt x="578699" y="68469"/>
                  <a:pt x="637350" y="63136"/>
                  <a:pt x="669281" y="57814"/>
                </a:cubicBezTo>
                <a:cubicBezTo>
                  <a:pt x="683135" y="48578"/>
                  <a:pt x="695628" y="36868"/>
                  <a:pt x="710844" y="30105"/>
                </a:cubicBezTo>
                <a:cubicBezTo>
                  <a:pt x="737534" y="18243"/>
                  <a:pt x="793971" y="2396"/>
                  <a:pt x="793971" y="2396"/>
                </a:cubicBezTo>
                <a:cubicBezTo>
                  <a:pt x="849389" y="7014"/>
                  <a:pt x="912865" y="-12894"/>
                  <a:pt x="960226" y="16251"/>
                </a:cubicBezTo>
                <a:cubicBezTo>
                  <a:pt x="988037" y="33366"/>
                  <a:pt x="966738" y="81414"/>
                  <a:pt x="974081" y="113233"/>
                </a:cubicBezTo>
                <a:cubicBezTo>
                  <a:pt x="983994" y="156188"/>
                  <a:pt x="1005930" y="212496"/>
                  <a:pt x="1029499" y="251778"/>
                </a:cubicBezTo>
                <a:cubicBezTo>
                  <a:pt x="1046633" y="280334"/>
                  <a:pt x="1057208" y="316432"/>
                  <a:pt x="1084917" y="334905"/>
                </a:cubicBezTo>
                <a:lnTo>
                  <a:pt x="1126481" y="362614"/>
                </a:lnTo>
                <a:lnTo>
                  <a:pt x="1168044" y="487305"/>
                </a:lnTo>
                <a:lnTo>
                  <a:pt x="1181899" y="528869"/>
                </a:lnTo>
                <a:cubicBezTo>
                  <a:pt x="1177281" y="575051"/>
                  <a:pt x="1175101" y="621542"/>
                  <a:pt x="1168044" y="667414"/>
                </a:cubicBezTo>
                <a:cubicBezTo>
                  <a:pt x="1165823" y="681848"/>
                  <a:pt x="1166074" y="700490"/>
                  <a:pt x="1154190" y="708978"/>
                </a:cubicBezTo>
                <a:cubicBezTo>
                  <a:pt x="1136030" y="721950"/>
                  <a:pt x="1045268" y="743136"/>
                  <a:pt x="1015644" y="750542"/>
                </a:cubicBezTo>
                <a:cubicBezTo>
                  <a:pt x="1006408" y="764396"/>
                  <a:pt x="994494" y="776800"/>
                  <a:pt x="987935" y="792105"/>
                </a:cubicBezTo>
                <a:cubicBezTo>
                  <a:pt x="968394" y="837700"/>
                  <a:pt x="989273" y="849492"/>
                  <a:pt x="946371" y="875233"/>
                </a:cubicBezTo>
                <a:cubicBezTo>
                  <a:pt x="933848" y="882746"/>
                  <a:pt x="918662" y="884469"/>
                  <a:pt x="904808" y="889087"/>
                </a:cubicBezTo>
                <a:cubicBezTo>
                  <a:pt x="858626" y="884469"/>
                  <a:pt x="812135" y="882290"/>
                  <a:pt x="766262" y="875233"/>
                </a:cubicBezTo>
                <a:cubicBezTo>
                  <a:pt x="693330" y="864013"/>
                  <a:pt x="754606" y="860471"/>
                  <a:pt x="683135" y="833669"/>
                </a:cubicBezTo>
                <a:cubicBezTo>
                  <a:pt x="661086" y="825401"/>
                  <a:pt x="636953" y="824432"/>
                  <a:pt x="613862" y="819814"/>
                </a:cubicBezTo>
                <a:cubicBezTo>
                  <a:pt x="603263" y="777418"/>
                  <a:pt x="604192" y="754726"/>
                  <a:pt x="572299" y="722833"/>
                </a:cubicBezTo>
                <a:cubicBezTo>
                  <a:pt x="560525" y="711059"/>
                  <a:pt x="544590" y="704360"/>
                  <a:pt x="530735" y="695124"/>
                </a:cubicBezTo>
                <a:cubicBezTo>
                  <a:pt x="526117" y="681269"/>
                  <a:pt x="524395" y="666083"/>
                  <a:pt x="516881" y="653560"/>
                </a:cubicBezTo>
                <a:cubicBezTo>
                  <a:pt x="510160" y="642359"/>
                  <a:pt x="498408" y="616615"/>
                  <a:pt x="489171" y="625851"/>
                </a:cubicBezTo>
                <a:cubicBezTo>
                  <a:pt x="468518" y="646504"/>
                  <a:pt x="470698" y="681269"/>
                  <a:pt x="461462" y="708978"/>
                </a:cubicBezTo>
                <a:cubicBezTo>
                  <a:pt x="456844" y="722833"/>
                  <a:pt x="459759" y="742441"/>
                  <a:pt x="447608" y="750542"/>
                </a:cubicBezTo>
                <a:lnTo>
                  <a:pt x="364481" y="805960"/>
                </a:lnTo>
                <a:cubicBezTo>
                  <a:pt x="336772" y="801342"/>
                  <a:pt x="307284" y="802909"/>
                  <a:pt x="281353" y="792105"/>
                </a:cubicBezTo>
                <a:cubicBezTo>
                  <a:pt x="250613" y="779296"/>
                  <a:pt x="229819" y="747218"/>
                  <a:pt x="198226" y="736687"/>
                </a:cubicBezTo>
                <a:lnTo>
                  <a:pt x="156662" y="722833"/>
                </a:lnTo>
                <a:cubicBezTo>
                  <a:pt x="138189" y="708978"/>
                  <a:pt x="117572" y="697597"/>
                  <a:pt x="101244" y="681269"/>
                </a:cubicBezTo>
                <a:cubicBezTo>
                  <a:pt x="38578" y="618602"/>
                  <a:pt x="112886" y="652822"/>
                  <a:pt x="31971" y="625851"/>
                </a:cubicBezTo>
                <a:cubicBezTo>
                  <a:pt x="13460" y="570314"/>
                  <a:pt x="7588" y="574308"/>
                  <a:pt x="31971" y="501160"/>
                </a:cubicBezTo>
                <a:cubicBezTo>
                  <a:pt x="33431" y="496779"/>
                  <a:pt x="-14211" y="503469"/>
                  <a:pt x="4262" y="501160"/>
                </a:cubicBezTo>
                <a:close/>
              </a:path>
            </a:pathLst>
          </a:cu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306291" y="585102"/>
            <a:ext cx="2036618" cy="2864680"/>
          </a:xfrm>
          <a:custGeom>
            <a:avLst/>
            <a:gdLst>
              <a:gd name="connsiteX0" fmla="*/ 1427018 w 2036618"/>
              <a:gd name="connsiteY0" fmla="*/ 2615298 h 2864680"/>
              <a:gd name="connsiteX1" fmla="*/ 1537854 w 2036618"/>
              <a:gd name="connsiteY1" fmla="*/ 2573734 h 2864680"/>
              <a:gd name="connsiteX2" fmla="*/ 1620982 w 2036618"/>
              <a:gd name="connsiteY2" fmla="*/ 2462898 h 2864680"/>
              <a:gd name="connsiteX3" fmla="*/ 1648691 w 2036618"/>
              <a:gd name="connsiteY3" fmla="*/ 2421334 h 2864680"/>
              <a:gd name="connsiteX4" fmla="*/ 1731818 w 2036618"/>
              <a:gd name="connsiteY4" fmla="*/ 2379771 h 2864680"/>
              <a:gd name="connsiteX5" fmla="*/ 1773382 w 2036618"/>
              <a:gd name="connsiteY5" fmla="*/ 2352062 h 2864680"/>
              <a:gd name="connsiteX6" fmla="*/ 1856509 w 2036618"/>
              <a:gd name="connsiteY6" fmla="*/ 2338207 h 2864680"/>
              <a:gd name="connsiteX7" fmla="*/ 1898073 w 2036618"/>
              <a:gd name="connsiteY7" fmla="*/ 2324353 h 2864680"/>
              <a:gd name="connsiteX8" fmla="*/ 1925782 w 2036618"/>
              <a:gd name="connsiteY8" fmla="*/ 2296643 h 2864680"/>
              <a:gd name="connsiteX9" fmla="*/ 1967345 w 2036618"/>
              <a:gd name="connsiteY9" fmla="*/ 2268934 h 2864680"/>
              <a:gd name="connsiteX10" fmla="*/ 2008909 w 2036618"/>
              <a:gd name="connsiteY10" fmla="*/ 2185807 h 2864680"/>
              <a:gd name="connsiteX11" fmla="*/ 2036618 w 2036618"/>
              <a:gd name="connsiteY11" fmla="*/ 2144243 h 2864680"/>
              <a:gd name="connsiteX12" fmla="*/ 1925782 w 2036618"/>
              <a:gd name="connsiteY12" fmla="*/ 2102680 h 2864680"/>
              <a:gd name="connsiteX13" fmla="*/ 1884218 w 2036618"/>
              <a:gd name="connsiteY13" fmla="*/ 2074971 h 2864680"/>
              <a:gd name="connsiteX14" fmla="*/ 1856509 w 2036618"/>
              <a:gd name="connsiteY14" fmla="*/ 1977989 h 2864680"/>
              <a:gd name="connsiteX15" fmla="*/ 1842654 w 2036618"/>
              <a:gd name="connsiteY15" fmla="*/ 1936425 h 2864680"/>
              <a:gd name="connsiteX16" fmla="*/ 1745673 w 2036618"/>
              <a:gd name="connsiteY16" fmla="*/ 1922571 h 2864680"/>
              <a:gd name="connsiteX17" fmla="*/ 1704109 w 2036618"/>
              <a:gd name="connsiteY17" fmla="*/ 1894862 h 2864680"/>
              <a:gd name="connsiteX18" fmla="*/ 1454727 w 2036618"/>
              <a:gd name="connsiteY18" fmla="*/ 1894862 h 2864680"/>
              <a:gd name="connsiteX19" fmla="*/ 1205345 w 2036618"/>
              <a:gd name="connsiteY19" fmla="*/ 1908716 h 2864680"/>
              <a:gd name="connsiteX20" fmla="*/ 1316182 w 2036618"/>
              <a:gd name="connsiteY20" fmla="*/ 1881007 h 2864680"/>
              <a:gd name="connsiteX21" fmla="*/ 1357745 w 2036618"/>
              <a:gd name="connsiteY21" fmla="*/ 1867153 h 2864680"/>
              <a:gd name="connsiteX22" fmla="*/ 1427018 w 2036618"/>
              <a:gd name="connsiteY22" fmla="*/ 1825589 h 2864680"/>
              <a:gd name="connsiteX23" fmla="*/ 1468582 w 2036618"/>
              <a:gd name="connsiteY23" fmla="*/ 1797880 h 2864680"/>
              <a:gd name="connsiteX24" fmla="*/ 1620982 w 2036618"/>
              <a:gd name="connsiteY24" fmla="*/ 1784025 h 2864680"/>
              <a:gd name="connsiteX25" fmla="*/ 1634836 w 2036618"/>
              <a:gd name="connsiteY25" fmla="*/ 1742462 h 2864680"/>
              <a:gd name="connsiteX26" fmla="*/ 1579418 w 2036618"/>
              <a:gd name="connsiteY26" fmla="*/ 1617771 h 2864680"/>
              <a:gd name="connsiteX27" fmla="*/ 1593273 w 2036618"/>
              <a:gd name="connsiteY27" fmla="*/ 1562353 h 2864680"/>
              <a:gd name="connsiteX28" fmla="*/ 1648691 w 2036618"/>
              <a:gd name="connsiteY28" fmla="*/ 1479225 h 2864680"/>
              <a:gd name="connsiteX29" fmla="*/ 1662545 w 2036618"/>
              <a:gd name="connsiteY29" fmla="*/ 1437662 h 2864680"/>
              <a:gd name="connsiteX30" fmla="*/ 1717964 w 2036618"/>
              <a:gd name="connsiteY30" fmla="*/ 1368389 h 2864680"/>
              <a:gd name="connsiteX31" fmla="*/ 1801091 w 2036618"/>
              <a:gd name="connsiteY31" fmla="*/ 1312971 h 2864680"/>
              <a:gd name="connsiteX32" fmla="*/ 1828800 w 2036618"/>
              <a:gd name="connsiteY32" fmla="*/ 1271407 h 2864680"/>
              <a:gd name="connsiteX33" fmla="*/ 1856509 w 2036618"/>
              <a:gd name="connsiteY33" fmla="*/ 1146716 h 2864680"/>
              <a:gd name="connsiteX34" fmla="*/ 1884218 w 2036618"/>
              <a:gd name="connsiteY34" fmla="*/ 1063589 h 2864680"/>
              <a:gd name="connsiteX35" fmla="*/ 1898073 w 2036618"/>
              <a:gd name="connsiteY35" fmla="*/ 1008171 h 2864680"/>
              <a:gd name="connsiteX36" fmla="*/ 1967345 w 2036618"/>
              <a:gd name="connsiteY36" fmla="*/ 925043 h 2864680"/>
              <a:gd name="connsiteX37" fmla="*/ 2008909 w 2036618"/>
              <a:gd name="connsiteY37" fmla="*/ 841916 h 2864680"/>
              <a:gd name="connsiteX38" fmla="*/ 1995054 w 2036618"/>
              <a:gd name="connsiteY38" fmla="*/ 800353 h 2864680"/>
              <a:gd name="connsiteX39" fmla="*/ 1911927 w 2036618"/>
              <a:gd name="connsiteY39" fmla="*/ 744934 h 2864680"/>
              <a:gd name="connsiteX40" fmla="*/ 1884218 w 2036618"/>
              <a:gd name="connsiteY40" fmla="*/ 703371 h 2864680"/>
              <a:gd name="connsiteX41" fmla="*/ 1593273 w 2036618"/>
              <a:gd name="connsiteY41" fmla="*/ 717225 h 2864680"/>
              <a:gd name="connsiteX42" fmla="*/ 1219200 w 2036618"/>
              <a:gd name="connsiteY42" fmla="*/ 731080 h 2864680"/>
              <a:gd name="connsiteX43" fmla="*/ 1177636 w 2036618"/>
              <a:gd name="connsiteY43" fmla="*/ 744934 h 2864680"/>
              <a:gd name="connsiteX44" fmla="*/ 1094509 w 2036618"/>
              <a:gd name="connsiteY44" fmla="*/ 786498 h 2864680"/>
              <a:gd name="connsiteX45" fmla="*/ 1066800 w 2036618"/>
              <a:gd name="connsiteY45" fmla="*/ 744934 h 2864680"/>
              <a:gd name="connsiteX46" fmla="*/ 1136073 w 2036618"/>
              <a:gd name="connsiteY46" fmla="*/ 689516 h 2864680"/>
              <a:gd name="connsiteX47" fmla="*/ 1149927 w 2036618"/>
              <a:gd name="connsiteY47" fmla="*/ 647953 h 2864680"/>
              <a:gd name="connsiteX48" fmla="*/ 1108364 w 2036618"/>
              <a:gd name="connsiteY48" fmla="*/ 634098 h 2864680"/>
              <a:gd name="connsiteX49" fmla="*/ 1080654 w 2036618"/>
              <a:gd name="connsiteY49" fmla="*/ 606389 h 2864680"/>
              <a:gd name="connsiteX50" fmla="*/ 1149927 w 2036618"/>
              <a:gd name="connsiteY50" fmla="*/ 509407 h 2864680"/>
              <a:gd name="connsiteX51" fmla="*/ 1191491 w 2036618"/>
              <a:gd name="connsiteY51" fmla="*/ 481698 h 2864680"/>
              <a:gd name="connsiteX52" fmla="*/ 1233054 w 2036618"/>
              <a:gd name="connsiteY52" fmla="*/ 398571 h 2864680"/>
              <a:gd name="connsiteX53" fmla="*/ 1260764 w 2036618"/>
              <a:gd name="connsiteY53" fmla="*/ 370862 h 2864680"/>
              <a:gd name="connsiteX54" fmla="*/ 1302327 w 2036618"/>
              <a:gd name="connsiteY54" fmla="*/ 357007 h 2864680"/>
              <a:gd name="connsiteX55" fmla="*/ 1413164 w 2036618"/>
              <a:gd name="connsiteY55" fmla="*/ 273880 h 2864680"/>
              <a:gd name="connsiteX56" fmla="*/ 1440873 w 2036618"/>
              <a:gd name="connsiteY56" fmla="*/ 190753 h 2864680"/>
              <a:gd name="connsiteX57" fmla="*/ 1454727 w 2036618"/>
              <a:gd name="connsiteY57" fmla="*/ 107625 h 2864680"/>
              <a:gd name="connsiteX58" fmla="*/ 1482436 w 2036618"/>
              <a:gd name="connsiteY58" fmla="*/ 66062 h 2864680"/>
              <a:gd name="connsiteX59" fmla="*/ 1288473 w 2036618"/>
              <a:gd name="connsiteY59" fmla="*/ 38353 h 2864680"/>
              <a:gd name="connsiteX60" fmla="*/ 1205345 w 2036618"/>
              <a:gd name="connsiteY60" fmla="*/ 93771 h 2864680"/>
              <a:gd name="connsiteX61" fmla="*/ 997527 w 2036618"/>
              <a:gd name="connsiteY61" fmla="*/ 107625 h 2864680"/>
              <a:gd name="connsiteX62" fmla="*/ 831273 w 2036618"/>
              <a:gd name="connsiteY62" fmla="*/ 93771 h 2864680"/>
              <a:gd name="connsiteX63" fmla="*/ 748145 w 2036618"/>
              <a:gd name="connsiteY63" fmla="*/ 66062 h 2864680"/>
              <a:gd name="connsiteX64" fmla="*/ 665018 w 2036618"/>
              <a:gd name="connsiteY64" fmla="*/ 79916 h 2864680"/>
              <a:gd name="connsiteX65" fmla="*/ 623454 w 2036618"/>
              <a:gd name="connsiteY65" fmla="*/ 218462 h 2864680"/>
              <a:gd name="connsiteX66" fmla="*/ 581891 w 2036618"/>
              <a:gd name="connsiteY66" fmla="*/ 246171 h 2864680"/>
              <a:gd name="connsiteX67" fmla="*/ 568036 w 2036618"/>
              <a:gd name="connsiteY67" fmla="*/ 329298 h 2864680"/>
              <a:gd name="connsiteX68" fmla="*/ 526473 w 2036618"/>
              <a:gd name="connsiteY68" fmla="*/ 357007 h 2864680"/>
              <a:gd name="connsiteX69" fmla="*/ 512618 w 2036618"/>
              <a:gd name="connsiteY69" fmla="*/ 398571 h 2864680"/>
              <a:gd name="connsiteX70" fmla="*/ 554182 w 2036618"/>
              <a:gd name="connsiteY70" fmla="*/ 412425 h 2864680"/>
              <a:gd name="connsiteX71" fmla="*/ 540327 w 2036618"/>
              <a:gd name="connsiteY71" fmla="*/ 537116 h 2864680"/>
              <a:gd name="connsiteX72" fmla="*/ 415636 w 2036618"/>
              <a:gd name="connsiteY72" fmla="*/ 564825 h 2864680"/>
              <a:gd name="connsiteX73" fmla="*/ 360218 w 2036618"/>
              <a:gd name="connsiteY73" fmla="*/ 647953 h 2864680"/>
              <a:gd name="connsiteX74" fmla="*/ 332509 w 2036618"/>
              <a:gd name="connsiteY74" fmla="*/ 689516 h 2864680"/>
              <a:gd name="connsiteX75" fmla="*/ 374073 w 2036618"/>
              <a:gd name="connsiteY75" fmla="*/ 717225 h 2864680"/>
              <a:gd name="connsiteX76" fmla="*/ 318654 w 2036618"/>
              <a:gd name="connsiteY76" fmla="*/ 786498 h 2864680"/>
              <a:gd name="connsiteX77" fmla="*/ 346364 w 2036618"/>
              <a:gd name="connsiteY77" fmla="*/ 897334 h 2864680"/>
              <a:gd name="connsiteX78" fmla="*/ 374073 w 2036618"/>
              <a:gd name="connsiteY78" fmla="*/ 938898 h 2864680"/>
              <a:gd name="connsiteX79" fmla="*/ 360218 w 2036618"/>
              <a:gd name="connsiteY79" fmla="*/ 1008171 h 2864680"/>
              <a:gd name="connsiteX80" fmla="*/ 318654 w 2036618"/>
              <a:gd name="connsiteY80" fmla="*/ 966607 h 2864680"/>
              <a:gd name="connsiteX81" fmla="*/ 290945 w 2036618"/>
              <a:gd name="connsiteY81" fmla="*/ 883480 h 2864680"/>
              <a:gd name="connsiteX82" fmla="*/ 235527 w 2036618"/>
              <a:gd name="connsiteY82" fmla="*/ 800353 h 2864680"/>
              <a:gd name="connsiteX83" fmla="*/ 221673 w 2036618"/>
              <a:gd name="connsiteY83" fmla="*/ 758789 h 2864680"/>
              <a:gd name="connsiteX84" fmla="*/ 124691 w 2036618"/>
              <a:gd name="connsiteY84" fmla="*/ 731080 h 2864680"/>
              <a:gd name="connsiteX85" fmla="*/ 96982 w 2036618"/>
              <a:gd name="connsiteY85" fmla="*/ 772643 h 2864680"/>
              <a:gd name="connsiteX86" fmla="*/ 27709 w 2036618"/>
              <a:gd name="connsiteY86" fmla="*/ 828062 h 2864680"/>
              <a:gd name="connsiteX87" fmla="*/ 0 w 2036618"/>
              <a:gd name="connsiteY87" fmla="*/ 911189 h 2864680"/>
              <a:gd name="connsiteX88" fmla="*/ 13854 w 2036618"/>
              <a:gd name="connsiteY88" fmla="*/ 952753 h 2864680"/>
              <a:gd name="connsiteX89" fmla="*/ 96982 w 2036618"/>
              <a:gd name="connsiteY89" fmla="*/ 980462 h 2864680"/>
              <a:gd name="connsiteX90" fmla="*/ 166254 w 2036618"/>
              <a:gd name="connsiteY90" fmla="*/ 1063589 h 2864680"/>
              <a:gd name="connsiteX91" fmla="*/ 180109 w 2036618"/>
              <a:gd name="connsiteY91" fmla="*/ 1105153 h 2864680"/>
              <a:gd name="connsiteX92" fmla="*/ 249382 w 2036618"/>
              <a:gd name="connsiteY92" fmla="*/ 1119007 h 2864680"/>
              <a:gd name="connsiteX93" fmla="*/ 290945 w 2036618"/>
              <a:gd name="connsiteY93" fmla="*/ 1146716 h 2864680"/>
              <a:gd name="connsiteX94" fmla="*/ 332509 w 2036618"/>
              <a:gd name="connsiteY94" fmla="*/ 1132862 h 2864680"/>
              <a:gd name="connsiteX95" fmla="*/ 318654 w 2036618"/>
              <a:gd name="connsiteY95" fmla="*/ 1243698 h 2864680"/>
              <a:gd name="connsiteX96" fmla="*/ 263236 w 2036618"/>
              <a:gd name="connsiteY96" fmla="*/ 1368389 h 2864680"/>
              <a:gd name="connsiteX97" fmla="*/ 152400 w 2036618"/>
              <a:gd name="connsiteY97" fmla="*/ 1396098 h 2864680"/>
              <a:gd name="connsiteX98" fmla="*/ 138545 w 2036618"/>
              <a:gd name="connsiteY98" fmla="*/ 1479225 h 2864680"/>
              <a:gd name="connsiteX99" fmla="*/ 96982 w 2036618"/>
              <a:gd name="connsiteY99" fmla="*/ 1493080 h 2864680"/>
              <a:gd name="connsiteX100" fmla="*/ 83127 w 2036618"/>
              <a:gd name="connsiteY100" fmla="*/ 1534643 h 2864680"/>
              <a:gd name="connsiteX101" fmla="*/ 110836 w 2036618"/>
              <a:gd name="connsiteY101" fmla="*/ 1562353 h 2864680"/>
              <a:gd name="connsiteX102" fmla="*/ 152400 w 2036618"/>
              <a:gd name="connsiteY102" fmla="*/ 1576207 h 2864680"/>
              <a:gd name="connsiteX103" fmla="*/ 83127 w 2036618"/>
              <a:gd name="connsiteY103" fmla="*/ 1659334 h 2864680"/>
              <a:gd name="connsiteX104" fmla="*/ 69273 w 2036618"/>
              <a:gd name="connsiteY104" fmla="*/ 1700898 h 2864680"/>
              <a:gd name="connsiteX105" fmla="*/ 110836 w 2036618"/>
              <a:gd name="connsiteY105" fmla="*/ 1714753 h 2864680"/>
              <a:gd name="connsiteX106" fmla="*/ 166254 w 2036618"/>
              <a:gd name="connsiteY106" fmla="*/ 1700898 h 2864680"/>
              <a:gd name="connsiteX107" fmla="*/ 249382 w 2036618"/>
              <a:gd name="connsiteY107" fmla="*/ 1659334 h 2864680"/>
              <a:gd name="connsiteX108" fmla="*/ 263236 w 2036618"/>
              <a:gd name="connsiteY108" fmla="*/ 1617771 h 2864680"/>
              <a:gd name="connsiteX109" fmla="*/ 346364 w 2036618"/>
              <a:gd name="connsiteY109" fmla="*/ 1576207 h 2864680"/>
              <a:gd name="connsiteX110" fmla="*/ 360218 w 2036618"/>
              <a:gd name="connsiteY110" fmla="*/ 1673189 h 2864680"/>
              <a:gd name="connsiteX111" fmla="*/ 318654 w 2036618"/>
              <a:gd name="connsiteY111" fmla="*/ 1784025 h 2864680"/>
              <a:gd name="connsiteX112" fmla="*/ 277091 w 2036618"/>
              <a:gd name="connsiteY112" fmla="*/ 1797880 h 2864680"/>
              <a:gd name="connsiteX113" fmla="*/ 249382 w 2036618"/>
              <a:gd name="connsiteY113" fmla="*/ 1839443 h 2864680"/>
              <a:gd name="connsiteX114" fmla="*/ 221673 w 2036618"/>
              <a:gd name="connsiteY114" fmla="*/ 1867153 h 2864680"/>
              <a:gd name="connsiteX115" fmla="*/ 180109 w 2036618"/>
              <a:gd name="connsiteY115" fmla="*/ 1950280 h 2864680"/>
              <a:gd name="connsiteX116" fmla="*/ 69273 w 2036618"/>
              <a:gd name="connsiteY116" fmla="*/ 1964134 h 2864680"/>
              <a:gd name="connsiteX117" fmla="*/ 55418 w 2036618"/>
              <a:gd name="connsiteY117" fmla="*/ 2005698 h 2864680"/>
              <a:gd name="connsiteX118" fmla="*/ 69273 w 2036618"/>
              <a:gd name="connsiteY118" fmla="*/ 2074971 h 2864680"/>
              <a:gd name="connsiteX119" fmla="*/ 152400 w 2036618"/>
              <a:gd name="connsiteY119" fmla="*/ 2116534 h 2864680"/>
              <a:gd name="connsiteX120" fmla="*/ 193964 w 2036618"/>
              <a:gd name="connsiteY120" fmla="*/ 2102680 h 2864680"/>
              <a:gd name="connsiteX121" fmla="*/ 235527 w 2036618"/>
              <a:gd name="connsiteY121" fmla="*/ 1977989 h 2864680"/>
              <a:gd name="connsiteX122" fmla="*/ 249382 w 2036618"/>
              <a:gd name="connsiteY122" fmla="*/ 1936425 h 2864680"/>
              <a:gd name="connsiteX123" fmla="*/ 332509 w 2036618"/>
              <a:gd name="connsiteY123" fmla="*/ 1867153 h 2864680"/>
              <a:gd name="connsiteX124" fmla="*/ 346364 w 2036618"/>
              <a:gd name="connsiteY124" fmla="*/ 1825589 h 2864680"/>
              <a:gd name="connsiteX125" fmla="*/ 387927 w 2036618"/>
              <a:gd name="connsiteY125" fmla="*/ 1797880 h 2864680"/>
              <a:gd name="connsiteX126" fmla="*/ 374073 w 2036618"/>
              <a:gd name="connsiteY126" fmla="*/ 1881007 h 2864680"/>
              <a:gd name="connsiteX127" fmla="*/ 360218 w 2036618"/>
              <a:gd name="connsiteY127" fmla="*/ 1922571 h 2864680"/>
              <a:gd name="connsiteX128" fmla="*/ 346364 w 2036618"/>
              <a:gd name="connsiteY128" fmla="*/ 1977989 h 2864680"/>
              <a:gd name="connsiteX129" fmla="*/ 360218 w 2036618"/>
              <a:gd name="connsiteY129" fmla="*/ 2061116 h 2864680"/>
              <a:gd name="connsiteX130" fmla="*/ 346364 w 2036618"/>
              <a:gd name="connsiteY130" fmla="*/ 2185807 h 2864680"/>
              <a:gd name="connsiteX131" fmla="*/ 332509 w 2036618"/>
              <a:gd name="connsiteY131" fmla="*/ 2227371 h 2864680"/>
              <a:gd name="connsiteX132" fmla="*/ 318654 w 2036618"/>
              <a:gd name="connsiteY132" fmla="*/ 2282789 h 2864680"/>
              <a:gd name="connsiteX133" fmla="*/ 332509 w 2036618"/>
              <a:gd name="connsiteY133" fmla="*/ 2365916 h 2864680"/>
              <a:gd name="connsiteX134" fmla="*/ 415636 w 2036618"/>
              <a:gd name="connsiteY134" fmla="*/ 2310498 h 2864680"/>
              <a:gd name="connsiteX135" fmla="*/ 429491 w 2036618"/>
              <a:gd name="connsiteY135" fmla="*/ 2171953 h 2864680"/>
              <a:gd name="connsiteX136" fmla="*/ 443345 w 2036618"/>
              <a:gd name="connsiteY136" fmla="*/ 2130389 h 2864680"/>
              <a:gd name="connsiteX137" fmla="*/ 484909 w 2036618"/>
              <a:gd name="connsiteY137" fmla="*/ 2102680 h 2864680"/>
              <a:gd name="connsiteX138" fmla="*/ 498764 w 2036618"/>
              <a:gd name="connsiteY138" fmla="*/ 2061116 h 2864680"/>
              <a:gd name="connsiteX139" fmla="*/ 540327 w 2036618"/>
              <a:gd name="connsiteY139" fmla="*/ 2047262 h 2864680"/>
              <a:gd name="connsiteX140" fmla="*/ 665018 w 2036618"/>
              <a:gd name="connsiteY140" fmla="*/ 2074971 h 2864680"/>
              <a:gd name="connsiteX141" fmla="*/ 692727 w 2036618"/>
              <a:gd name="connsiteY141" fmla="*/ 2116534 h 2864680"/>
              <a:gd name="connsiteX142" fmla="*/ 734291 w 2036618"/>
              <a:gd name="connsiteY142" fmla="*/ 2144243 h 2864680"/>
              <a:gd name="connsiteX143" fmla="*/ 748145 w 2036618"/>
              <a:gd name="connsiteY143" fmla="*/ 2185807 h 2864680"/>
              <a:gd name="connsiteX144" fmla="*/ 706582 w 2036618"/>
              <a:gd name="connsiteY144" fmla="*/ 2393625 h 2864680"/>
              <a:gd name="connsiteX145" fmla="*/ 665018 w 2036618"/>
              <a:gd name="connsiteY145" fmla="*/ 2407480 h 2864680"/>
              <a:gd name="connsiteX146" fmla="*/ 651164 w 2036618"/>
              <a:gd name="connsiteY146" fmla="*/ 2449043 h 2864680"/>
              <a:gd name="connsiteX147" fmla="*/ 623454 w 2036618"/>
              <a:gd name="connsiteY147" fmla="*/ 2476753 h 2864680"/>
              <a:gd name="connsiteX148" fmla="*/ 568036 w 2036618"/>
              <a:gd name="connsiteY148" fmla="*/ 2601443 h 2864680"/>
              <a:gd name="connsiteX149" fmla="*/ 568036 w 2036618"/>
              <a:gd name="connsiteY149" fmla="*/ 2753843 h 2864680"/>
              <a:gd name="connsiteX150" fmla="*/ 609600 w 2036618"/>
              <a:gd name="connsiteY150" fmla="*/ 2767698 h 2864680"/>
              <a:gd name="connsiteX151" fmla="*/ 678873 w 2036618"/>
              <a:gd name="connsiteY151" fmla="*/ 2864680 h 2864680"/>
              <a:gd name="connsiteX152" fmla="*/ 678873 w 2036618"/>
              <a:gd name="connsiteY152" fmla="*/ 2753843 h 2864680"/>
              <a:gd name="connsiteX153" fmla="*/ 789709 w 2036618"/>
              <a:gd name="connsiteY153" fmla="*/ 2767698 h 2864680"/>
              <a:gd name="connsiteX154" fmla="*/ 872836 w 2036618"/>
              <a:gd name="connsiteY154" fmla="*/ 2823116 h 2864680"/>
              <a:gd name="connsiteX155" fmla="*/ 886691 w 2036618"/>
              <a:gd name="connsiteY155" fmla="*/ 2781553 h 2864680"/>
              <a:gd name="connsiteX156" fmla="*/ 914400 w 2036618"/>
              <a:gd name="connsiteY156" fmla="*/ 2753843 h 2864680"/>
              <a:gd name="connsiteX157" fmla="*/ 942109 w 2036618"/>
              <a:gd name="connsiteY157" fmla="*/ 2781553 h 2864680"/>
              <a:gd name="connsiteX158" fmla="*/ 1080654 w 2036618"/>
              <a:gd name="connsiteY158" fmla="*/ 2753843 h 2864680"/>
              <a:gd name="connsiteX159" fmla="*/ 1108364 w 2036618"/>
              <a:gd name="connsiteY159" fmla="*/ 2726134 h 2864680"/>
              <a:gd name="connsiteX160" fmla="*/ 1149927 w 2036618"/>
              <a:gd name="connsiteY160" fmla="*/ 2712280 h 2864680"/>
              <a:gd name="connsiteX161" fmla="*/ 1274618 w 2036618"/>
              <a:gd name="connsiteY161" fmla="*/ 2656862 h 2864680"/>
              <a:gd name="connsiteX162" fmla="*/ 1357745 w 2036618"/>
              <a:gd name="connsiteY162" fmla="*/ 2615298 h 2864680"/>
              <a:gd name="connsiteX163" fmla="*/ 1468582 w 2036618"/>
              <a:gd name="connsiteY163" fmla="*/ 2643007 h 2864680"/>
              <a:gd name="connsiteX164" fmla="*/ 1496291 w 2036618"/>
              <a:gd name="connsiteY164" fmla="*/ 2601443 h 2864680"/>
              <a:gd name="connsiteX165" fmla="*/ 1510145 w 2036618"/>
              <a:gd name="connsiteY165" fmla="*/ 2559880 h 2864680"/>
              <a:gd name="connsiteX166" fmla="*/ 1524000 w 2036618"/>
              <a:gd name="connsiteY166" fmla="*/ 2532171 h 2864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</a:cxnLst>
            <a:rect l="l" t="t" r="r" b="b"/>
            <a:pathLst>
              <a:path w="2036618" h="2864680">
                <a:moveTo>
                  <a:pt x="1427018" y="2615298"/>
                </a:moveTo>
                <a:cubicBezTo>
                  <a:pt x="1493400" y="2602021"/>
                  <a:pt x="1490287" y="2611787"/>
                  <a:pt x="1537854" y="2573734"/>
                </a:cubicBezTo>
                <a:cubicBezTo>
                  <a:pt x="1574470" y="2544442"/>
                  <a:pt x="1595650" y="2500896"/>
                  <a:pt x="1620982" y="2462898"/>
                </a:cubicBezTo>
                <a:cubicBezTo>
                  <a:pt x="1630218" y="2449043"/>
                  <a:pt x="1634836" y="2430570"/>
                  <a:pt x="1648691" y="2421334"/>
                </a:cubicBezTo>
                <a:cubicBezTo>
                  <a:pt x="1702405" y="2385524"/>
                  <a:pt x="1674457" y="2398890"/>
                  <a:pt x="1731818" y="2379771"/>
                </a:cubicBezTo>
                <a:cubicBezTo>
                  <a:pt x="1745673" y="2370535"/>
                  <a:pt x="1757585" y="2357328"/>
                  <a:pt x="1773382" y="2352062"/>
                </a:cubicBezTo>
                <a:cubicBezTo>
                  <a:pt x="1800032" y="2343179"/>
                  <a:pt x="1829087" y="2344301"/>
                  <a:pt x="1856509" y="2338207"/>
                </a:cubicBezTo>
                <a:cubicBezTo>
                  <a:pt x="1870765" y="2335039"/>
                  <a:pt x="1884218" y="2328971"/>
                  <a:pt x="1898073" y="2324353"/>
                </a:cubicBezTo>
                <a:cubicBezTo>
                  <a:pt x="1907309" y="2315116"/>
                  <a:pt x="1915582" y="2304803"/>
                  <a:pt x="1925782" y="2296643"/>
                </a:cubicBezTo>
                <a:cubicBezTo>
                  <a:pt x="1938784" y="2286241"/>
                  <a:pt x="1955571" y="2280708"/>
                  <a:pt x="1967345" y="2268934"/>
                </a:cubicBezTo>
                <a:cubicBezTo>
                  <a:pt x="2007049" y="2229230"/>
                  <a:pt x="1986373" y="2230880"/>
                  <a:pt x="2008909" y="2185807"/>
                </a:cubicBezTo>
                <a:cubicBezTo>
                  <a:pt x="2016356" y="2170914"/>
                  <a:pt x="2027382" y="2158098"/>
                  <a:pt x="2036618" y="2144243"/>
                </a:cubicBezTo>
                <a:cubicBezTo>
                  <a:pt x="1939143" y="2079260"/>
                  <a:pt x="2062743" y="2154040"/>
                  <a:pt x="1925782" y="2102680"/>
                </a:cubicBezTo>
                <a:cubicBezTo>
                  <a:pt x="1910191" y="2096833"/>
                  <a:pt x="1898073" y="2084207"/>
                  <a:pt x="1884218" y="2074971"/>
                </a:cubicBezTo>
                <a:cubicBezTo>
                  <a:pt x="1850994" y="1975294"/>
                  <a:pt x="1891311" y="2099791"/>
                  <a:pt x="1856509" y="1977989"/>
                </a:cubicBezTo>
                <a:cubicBezTo>
                  <a:pt x="1852497" y="1963947"/>
                  <a:pt x="1855716" y="1942956"/>
                  <a:pt x="1842654" y="1936425"/>
                </a:cubicBezTo>
                <a:cubicBezTo>
                  <a:pt x="1813446" y="1921821"/>
                  <a:pt x="1778000" y="1927189"/>
                  <a:pt x="1745673" y="1922571"/>
                </a:cubicBezTo>
                <a:cubicBezTo>
                  <a:pt x="1731818" y="1913335"/>
                  <a:pt x="1719002" y="1902309"/>
                  <a:pt x="1704109" y="1894862"/>
                </a:cubicBezTo>
                <a:cubicBezTo>
                  <a:pt x="1628276" y="1856946"/>
                  <a:pt x="1526919" y="1890049"/>
                  <a:pt x="1454727" y="1894862"/>
                </a:cubicBezTo>
                <a:cubicBezTo>
                  <a:pt x="1318843" y="1940157"/>
                  <a:pt x="1400707" y="1924997"/>
                  <a:pt x="1205345" y="1908716"/>
                </a:cubicBezTo>
                <a:cubicBezTo>
                  <a:pt x="1300357" y="1877047"/>
                  <a:pt x="1182429" y="1914445"/>
                  <a:pt x="1316182" y="1881007"/>
                </a:cubicBezTo>
                <a:cubicBezTo>
                  <a:pt x="1330350" y="1877465"/>
                  <a:pt x="1343891" y="1871771"/>
                  <a:pt x="1357745" y="1867153"/>
                </a:cubicBezTo>
                <a:cubicBezTo>
                  <a:pt x="1411866" y="1813030"/>
                  <a:pt x="1355078" y="1861558"/>
                  <a:pt x="1427018" y="1825589"/>
                </a:cubicBezTo>
                <a:cubicBezTo>
                  <a:pt x="1441911" y="1818143"/>
                  <a:pt x="1452300" y="1801369"/>
                  <a:pt x="1468582" y="1797880"/>
                </a:cubicBezTo>
                <a:cubicBezTo>
                  <a:pt x="1518459" y="1787192"/>
                  <a:pt x="1570182" y="1788643"/>
                  <a:pt x="1620982" y="1784025"/>
                </a:cubicBezTo>
                <a:cubicBezTo>
                  <a:pt x="1625600" y="1770171"/>
                  <a:pt x="1636449" y="1756976"/>
                  <a:pt x="1634836" y="1742462"/>
                </a:cubicBezTo>
                <a:cubicBezTo>
                  <a:pt x="1628241" y="1683106"/>
                  <a:pt x="1608291" y="1661080"/>
                  <a:pt x="1579418" y="1617771"/>
                </a:cubicBezTo>
                <a:cubicBezTo>
                  <a:pt x="1584036" y="1599298"/>
                  <a:pt x="1584758" y="1579384"/>
                  <a:pt x="1593273" y="1562353"/>
                </a:cubicBezTo>
                <a:cubicBezTo>
                  <a:pt x="1608166" y="1532566"/>
                  <a:pt x="1648691" y="1479225"/>
                  <a:pt x="1648691" y="1479225"/>
                </a:cubicBezTo>
                <a:cubicBezTo>
                  <a:pt x="1653309" y="1465371"/>
                  <a:pt x="1656014" y="1450724"/>
                  <a:pt x="1662545" y="1437662"/>
                </a:cubicBezTo>
                <a:cubicBezTo>
                  <a:pt x="1673453" y="1415846"/>
                  <a:pt x="1697344" y="1383854"/>
                  <a:pt x="1717964" y="1368389"/>
                </a:cubicBezTo>
                <a:cubicBezTo>
                  <a:pt x="1744606" y="1348408"/>
                  <a:pt x="1801091" y="1312971"/>
                  <a:pt x="1801091" y="1312971"/>
                </a:cubicBezTo>
                <a:cubicBezTo>
                  <a:pt x="1810327" y="1299116"/>
                  <a:pt x="1821354" y="1286300"/>
                  <a:pt x="1828800" y="1271407"/>
                </a:cubicBezTo>
                <a:cubicBezTo>
                  <a:pt x="1848618" y="1231771"/>
                  <a:pt x="1845868" y="1189278"/>
                  <a:pt x="1856509" y="1146716"/>
                </a:cubicBezTo>
                <a:cubicBezTo>
                  <a:pt x="1863593" y="1118380"/>
                  <a:pt x="1877134" y="1091925"/>
                  <a:pt x="1884218" y="1063589"/>
                </a:cubicBezTo>
                <a:cubicBezTo>
                  <a:pt x="1888836" y="1045116"/>
                  <a:pt x="1890572" y="1025673"/>
                  <a:pt x="1898073" y="1008171"/>
                </a:cubicBezTo>
                <a:cubicBezTo>
                  <a:pt x="1916284" y="965679"/>
                  <a:pt x="1937973" y="960290"/>
                  <a:pt x="1967345" y="925043"/>
                </a:cubicBezTo>
                <a:cubicBezTo>
                  <a:pt x="1997187" y="889232"/>
                  <a:pt x="1995023" y="883573"/>
                  <a:pt x="2008909" y="841916"/>
                </a:cubicBezTo>
                <a:cubicBezTo>
                  <a:pt x="2004291" y="828062"/>
                  <a:pt x="2005380" y="810679"/>
                  <a:pt x="1995054" y="800353"/>
                </a:cubicBezTo>
                <a:cubicBezTo>
                  <a:pt x="1971506" y="776805"/>
                  <a:pt x="1911927" y="744934"/>
                  <a:pt x="1911927" y="744934"/>
                </a:cubicBezTo>
                <a:cubicBezTo>
                  <a:pt x="1902691" y="731080"/>
                  <a:pt x="1900806" y="704813"/>
                  <a:pt x="1884218" y="703371"/>
                </a:cubicBezTo>
                <a:cubicBezTo>
                  <a:pt x="1787491" y="694960"/>
                  <a:pt x="1690280" y="713183"/>
                  <a:pt x="1593273" y="717225"/>
                </a:cubicBezTo>
                <a:lnTo>
                  <a:pt x="1219200" y="731080"/>
                </a:lnTo>
                <a:cubicBezTo>
                  <a:pt x="1205345" y="735698"/>
                  <a:pt x="1190698" y="738403"/>
                  <a:pt x="1177636" y="744934"/>
                </a:cubicBezTo>
                <a:cubicBezTo>
                  <a:pt x="1070198" y="798652"/>
                  <a:pt x="1198989" y="751671"/>
                  <a:pt x="1094509" y="786498"/>
                </a:cubicBezTo>
                <a:cubicBezTo>
                  <a:pt x="1085273" y="772643"/>
                  <a:pt x="1066800" y="761585"/>
                  <a:pt x="1066800" y="744934"/>
                </a:cubicBezTo>
                <a:cubicBezTo>
                  <a:pt x="1066800" y="703157"/>
                  <a:pt x="1110121" y="698167"/>
                  <a:pt x="1136073" y="689516"/>
                </a:cubicBezTo>
                <a:cubicBezTo>
                  <a:pt x="1140691" y="675662"/>
                  <a:pt x="1156458" y="661015"/>
                  <a:pt x="1149927" y="647953"/>
                </a:cubicBezTo>
                <a:cubicBezTo>
                  <a:pt x="1143396" y="634891"/>
                  <a:pt x="1120887" y="641612"/>
                  <a:pt x="1108364" y="634098"/>
                </a:cubicBezTo>
                <a:cubicBezTo>
                  <a:pt x="1097163" y="627377"/>
                  <a:pt x="1089891" y="615625"/>
                  <a:pt x="1080654" y="606389"/>
                </a:cubicBezTo>
                <a:cubicBezTo>
                  <a:pt x="1122219" y="481700"/>
                  <a:pt x="1076037" y="546352"/>
                  <a:pt x="1149927" y="509407"/>
                </a:cubicBezTo>
                <a:cubicBezTo>
                  <a:pt x="1164820" y="501960"/>
                  <a:pt x="1177636" y="490934"/>
                  <a:pt x="1191491" y="481698"/>
                </a:cubicBezTo>
                <a:cubicBezTo>
                  <a:pt x="1206124" y="437798"/>
                  <a:pt x="1202360" y="436938"/>
                  <a:pt x="1233054" y="398571"/>
                </a:cubicBezTo>
                <a:cubicBezTo>
                  <a:pt x="1241214" y="388371"/>
                  <a:pt x="1249563" y="377583"/>
                  <a:pt x="1260764" y="370862"/>
                </a:cubicBezTo>
                <a:cubicBezTo>
                  <a:pt x="1273287" y="363348"/>
                  <a:pt x="1289561" y="364099"/>
                  <a:pt x="1302327" y="357007"/>
                </a:cubicBezTo>
                <a:cubicBezTo>
                  <a:pt x="1372823" y="317842"/>
                  <a:pt x="1371123" y="315919"/>
                  <a:pt x="1413164" y="273880"/>
                </a:cubicBezTo>
                <a:cubicBezTo>
                  <a:pt x="1422400" y="246171"/>
                  <a:pt x="1436071" y="219563"/>
                  <a:pt x="1440873" y="190753"/>
                </a:cubicBezTo>
                <a:cubicBezTo>
                  <a:pt x="1445491" y="163044"/>
                  <a:pt x="1445844" y="134275"/>
                  <a:pt x="1454727" y="107625"/>
                </a:cubicBezTo>
                <a:cubicBezTo>
                  <a:pt x="1459992" y="91829"/>
                  <a:pt x="1473200" y="79916"/>
                  <a:pt x="1482436" y="66062"/>
                </a:cubicBezTo>
                <a:cubicBezTo>
                  <a:pt x="1452236" y="-24542"/>
                  <a:pt x="1472033" y="-9952"/>
                  <a:pt x="1288473" y="38353"/>
                </a:cubicBezTo>
                <a:cubicBezTo>
                  <a:pt x="1256267" y="46828"/>
                  <a:pt x="1238574" y="91556"/>
                  <a:pt x="1205345" y="93771"/>
                </a:cubicBezTo>
                <a:lnTo>
                  <a:pt x="997527" y="107625"/>
                </a:lnTo>
                <a:cubicBezTo>
                  <a:pt x="942109" y="103007"/>
                  <a:pt x="886126" y="102913"/>
                  <a:pt x="831273" y="93771"/>
                </a:cubicBezTo>
                <a:cubicBezTo>
                  <a:pt x="802462" y="88969"/>
                  <a:pt x="748145" y="66062"/>
                  <a:pt x="748145" y="66062"/>
                </a:cubicBezTo>
                <a:cubicBezTo>
                  <a:pt x="720436" y="70680"/>
                  <a:pt x="686159" y="61418"/>
                  <a:pt x="665018" y="79916"/>
                </a:cubicBezTo>
                <a:cubicBezTo>
                  <a:pt x="617503" y="121492"/>
                  <a:pt x="653380" y="173573"/>
                  <a:pt x="623454" y="218462"/>
                </a:cubicBezTo>
                <a:cubicBezTo>
                  <a:pt x="614218" y="232316"/>
                  <a:pt x="595745" y="236935"/>
                  <a:pt x="581891" y="246171"/>
                </a:cubicBezTo>
                <a:cubicBezTo>
                  <a:pt x="577273" y="273880"/>
                  <a:pt x="580599" y="304172"/>
                  <a:pt x="568036" y="329298"/>
                </a:cubicBezTo>
                <a:cubicBezTo>
                  <a:pt x="560589" y="344191"/>
                  <a:pt x="536875" y="344005"/>
                  <a:pt x="526473" y="357007"/>
                </a:cubicBezTo>
                <a:cubicBezTo>
                  <a:pt x="517350" y="368411"/>
                  <a:pt x="517236" y="384716"/>
                  <a:pt x="512618" y="398571"/>
                </a:cubicBezTo>
                <a:cubicBezTo>
                  <a:pt x="526473" y="403189"/>
                  <a:pt x="543855" y="402098"/>
                  <a:pt x="554182" y="412425"/>
                </a:cubicBezTo>
                <a:cubicBezTo>
                  <a:pt x="579582" y="437825"/>
                  <a:pt x="568034" y="527880"/>
                  <a:pt x="540327" y="537116"/>
                </a:cubicBezTo>
                <a:cubicBezTo>
                  <a:pt x="472114" y="559855"/>
                  <a:pt x="513169" y="548570"/>
                  <a:pt x="415636" y="564825"/>
                </a:cubicBezTo>
                <a:lnTo>
                  <a:pt x="360218" y="647953"/>
                </a:lnTo>
                <a:lnTo>
                  <a:pt x="332509" y="689516"/>
                </a:lnTo>
                <a:cubicBezTo>
                  <a:pt x="346364" y="698752"/>
                  <a:pt x="370807" y="700897"/>
                  <a:pt x="374073" y="717225"/>
                </a:cubicBezTo>
                <a:cubicBezTo>
                  <a:pt x="376986" y="731791"/>
                  <a:pt x="328432" y="776720"/>
                  <a:pt x="318654" y="786498"/>
                </a:cubicBezTo>
                <a:cubicBezTo>
                  <a:pt x="323924" y="812849"/>
                  <a:pt x="332162" y="868931"/>
                  <a:pt x="346364" y="897334"/>
                </a:cubicBezTo>
                <a:cubicBezTo>
                  <a:pt x="353811" y="912227"/>
                  <a:pt x="364837" y="925043"/>
                  <a:pt x="374073" y="938898"/>
                </a:cubicBezTo>
                <a:cubicBezTo>
                  <a:pt x="369455" y="961989"/>
                  <a:pt x="381280" y="997640"/>
                  <a:pt x="360218" y="1008171"/>
                </a:cubicBezTo>
                <a:cubicBezTo>
                  <a:pt x="342693" y="1016933"/>
                  <a:pt x="328169" y="983735"/>
                  <a:pt x="318654" y="966607"/>
                </a:cubicBezTo>
                <a:cubicBezTo>
                  <a:pt x="304469" y="941075"/>
                  <a:pt x="307147" y="907782"/>
                  <a:pt x="290945" y="883480"/>
                </a:cubicBezTo>
                <a:lnTo>
                  <a:pt x="235527" y="800353"/>
                </a:lnTo>
                <a:cubicBezTo>
                  <a:pt x="230909" y="786498"/>
                  <a:pt x="232000" y="769116"/>
                  <a:pt x="221673" y="758789"/>
                </a:cubicBezTo>
                <a:cubicBezTo>
                  <a:pt x="215047" y="752162"/>
                  <a:pt x="125173" y="731200"/>
                  <a:pt x="124691" y="731080"/>
                </a:cubicBezTo>
                <a:cubicBezTo>
                  <a:pt x="115455" y="744934"/>
                  <a:pt x="109984" y="762241"/>
                  <a:pt x="96982" y="772643"/>
                </a:cubicBezTo>
                <a:cubicBezTo>
                  <a:pt x="37406" y="820303"/>
                  <a:pt x="66045" y="741806"/>
                  <a:pt x="27709" y="828062"/>
                </a:cubicBezTo>
                <a:cubicBezTo>
                  <a:pt x="15847" y="854752"/>
                  <a:pt x="0" y="911189"/>
                  <a:pt x="0" y="911189"/>
                </a:cubicBezTo>
                <a:cubicBezTo>
                  <a:pt x="4618" y="925044"/>
                  <a:pt x="1970" y="944265"/>
                  <a:pt x="13854" y="952753"/>
                </a:cubicBezTo>
                <a:cubicBezTo>
                  <a:pt x="37622" y="969730"/>
                  <a:pt x="96982" y="980462"/>
                  <a:pt x="96982" y="980462"/>
                </a:cubicBezTo>
                <a:cubicBezTo>
                  <a:pt x="127624" y="1011104"/>
                  <a:pt x="146965" y="1025010"/>
                  <a:pt x="166254" y="1063589"/>
                </a:cubicBezTo>
                <a:cubicBezTo>
                  <a:pt x="172785" y="1076651"/>
                  <a:pt x="167958" y="1097052"/>
                  <a:pt x="180109" y="1105153"/>
                </a:cubicBezTo>
                <a:cubicBezTo>
                  <a:pt x="199702" y="1118215"/>
                  <a:pt x="226291" y="1114389"/>
                  <a:pt x="249382" y="1119007"/>
                </a:cubicBezTo>
                <a:cubicBezTo>
                  <a:pt x="263236" y="1128243"/>
                  <a:pt x="274521" y="1143979"/>
                  <a:pt x="290945" y="1146716"/>
                </a:cubicBezTo>
                <a:cubicBezTo>
                  <a:pt x="305350" y="1149117"/>
                  <a:pt x="328497" y="1118820"/>
                  <a:pt x="332509" y="1132862"/>
                </a:cubicBezTo>
                <a:cubicBezTo>
                  <a:pt x="342738" y="1168662"/>
                  <a:pt x="326455" y="1207292"/>
                  <a:pt x="318654" y="1243698"/>
                </a:cubicBezTo>
                <a:cubicBezTo>
                  <a:pt x="313837" y="1266178"/>
                  <a:pt x="291094" y="1346102"/>
                  <a:pt x="263236" y="1368389"/>
                </a:cubicBezTo>
                <a:cubicBezTo>
                  <a:pt x="249037" y="1379748"/>
                  <a:pt x="155846" y="1395409"/>
                  <a:pt x="152400" y="1396098"/>
                </a:cubicBezTo>
                <a:cubicBezTo>
                  <a:pt x="147782" y="1423807"/>
                  <a:pt x="152482" y="1454835"/>
                  <a:pt x="138545" y="1479225"/>
                </a:cubicBezTo>
                <a:cubicBezTo>
                  <a:pt x="131300" y="1491905"/>
                  <a:pt x="107308" y="1482754"/>
                  <a:pt x="96982" y="1493080"/>
                </a:cubicBezTo>
                <a:cubicBezTo>
                  <a:pt x="86656" y="1503406"/>
                  <a:pt x="87745" y="1520789"/>
                  <a:pt x="83127" y="1534643"/>
                </a:cubicBezTo>
                <a:cubicBezTo>
                  <a:pt x="92363" y="1543880"/>
                  <a:pt x="99635" y="1555632"/>
                  <a:pt x="110836" y="1562353"/>
                </a:cubicBezTo>
                <a:cubicBezTo>
                  <a:pt x="123359" y="1569867"/>
                  <a:pt x="149536" y="1561887"/>
                  <a:pt x="152400" y="1576207"/>
                </a:cubicBezTo>
                <a:cubicBezTo>
                  <a:pt x="160672" y="1617567"/>
                  <a:pt x="106862" y="1643511"/>
                  <a:pt x="83127" y="1659334"/>
                </a:cubicBezTo>
                <a:cubicBezTo>
                  <a:pt x="78509" y="1673189"/>
                  <a:pt x="62742" y="1687836"/>
                  <a:pt x="69273" y="1700898"/>
                </a:cubicBezTo>
                <a:cubicBezTo>
                  <a:pt x="75804" y="1713960"/>
                  <a:pt x="96232" y="1714753"/>
                  <a:pt x="110836" y="1714753"/>
                </a:cubicBezTo>
                <a:cubicBezTo>
                  <a:pt x="129877" y="1714753"/>
                  <a:pt x="147945" y="1706129"/>
                  <a:pt x="166254" y="1700898"/>
                </a:cubicBezTo>
                <a:cubicBezTo>
                  <a:pt x="216444" y="1686557"/>
                  <a:pt x="203842" y="1689694"/>
                  <a:pt x="249382" y="1659334"/>
                </a:cubicBezTo>
                <a:cubicBezTo>
                  <a:pt x="254000" y="1645480"/>
                  <a:pt x="254113" y="1629175"/>
                  <a:pt x="263236" y="1617771"/>
                </a:cubicBezTo>
                <a:cubicBezTo>
                  <a:pt x="282768" y="1593356"/>
                  <a:pt x="318984" y="1585334"/>
                  <a:pt x="346364" y="1576207"/>
                </a:cubicBezTo>
                <a:cubicBezTo>
                  <a:pt x="387043" y="1637226"/>
                  <a:pt x="375358" y="1597487"/>
                  <a:pt x="360218" y="1673189"/>
                </a:cubicBezTo>
                <a:cubicBezTo>
                  <a:pt x="349879" y="1724883"/>
                  <a:pt x="363595" y="1757060"/>
                  <a:pt x="318654" y="1784025"/>
                </a:cubicBezTo>
                <a:cubicBezTo>
                  <a:pt x="306131" y="1791539"/>
                  <a:pt x="290945" y="1793262"/>
                  <a:pt x="277091" y="1797880"/>
                </a:cubicBezTo>
                <a:cubicBezTo>
                  <a:pt x="267855" y="1811734"/>
                  <a:pt x="259784" y="1826441"/>
                  <a:pt x="249382" y="1839443"/>
                </a:cubicBezTo>
                <a:cubicBezTo>
                  <a:pt x="241222" y="1849643"/>
                  <a:pt x="228394" y="1855952"/>
                  <a:pt x="221673" y="1867153"/>
                </a:cubicBezTo>
                <a:cubicBezTo>
                  <a:pt x="209702" y="1887105"/>
                  <a:pt x="207767" y="1939217"/>
                  <a:pt x="180109" y="1950280"/>
                </a:cubicBezTo>
                <a:cubicBezTo>
                  <a:pt x="145539" y="1964108"/>
                  <a:pt x="106218" y="1959516"/>
                  <a:pt x="69273" y="1964134"/>
                </a:cubicBezTo>
                <a:cubicBezTo>
                  <a:pt x="64655" y="1977989"/>
                  <a:pt x="55418" y="1991094"/>
                  <a:pt x="55418" y="2005698"/>
                </a:cubicBezTo>
                <a:cubicBezTo>
                  <a:pt x="55418" y="2029246"/>
                  <a:pt x="57590" y="2054525"/>
                  <a:pt x="69273" y="2074971"/>
                </a:cubicBezTo>
                <a:cubicBezTo>
                  <a:pt x="81912" y="2097090"/>
                  <a:pt x="131065" y="2109423"/>
                  <a:pt x="152400" y="2116534"/>
                </a:cubicBezTo>
                <a:cubicBezTo>
                  <a:pt x="166255" y="2111916"/>
                  <a:pt x="185476" y="2114564"/>
                  <a:pt x="193964" y="2102680"/>
                </a:cubicBezTo>
                <a:cubicBezTo>
                  <a:pt x="193968" y="2102675"/>
                  <a:pt x="228599" y="1998774"/>
                  <a:pt x="235527" y="1977989"/>
                </a:cubicBezTo>
                <a:cubicBezTo>
                  <a:pt x="240145" y="1964134"/>
                  <a:pt x="239055" y="1946752"/>
                  <a:pt x="249382" y="1936425"/>
                </a:cubicBezTo>
                <a:cubicBezTo>
                  <a:pt x="302719" y="1883088"/>
                  <a:pt x="274643" y="1905730"/>
                  <a:pt x="332509" y="1867153"/>
                </a:cubicBezTo>
                <a:cubicBezTo>
                  <a:pt x="337127" y="1853298"/>
                  <a:pt x="337241" y="1836993"/>
                  <a:pt x="346364" y="1825589"/>
                </a:cubicBezTo>
                <a:cubicBezTo>
                  <a:pt x="356766" y="1812587"/>
                  <a:pt x="380480" y="1782987"/>
                  <a:pt x="387927" y="1797880"/>
                </a:cubicBezTo>
                <a:cubicBezTo>
                  <a:pt x="400490" y="1823006"/>
                  <a:pt x="380167" y="1853585"/>
                  <a:pt x="374073" y="1881007"/>
                </a:cubicBezTo>
                <a:cubicBezTo>
                  <a:pt x="370905" y="1895263"/>
                  <a:pt x="364230" y="1908529"/>
                  <a:pt x="360218" y="1922571"/>
                </a:cubicBezTo>
                <a:cubicBezTo>
                  <a:pt x="354987" y="1940880"/>
                  <a:pt x="350982" y="1959516"/>
                  <a:pt x="346364" y="1977989"/>
                </a:cubicBezTo>
                <a:cubicBezTo>
                  <a:pt x="350982" y="2005698"/>
                  <a:pt x="360218" y="2033025"/>
                  <a:pt x="360218" y="2061116"/>
                </a:cubicBezTo>
                <a:cubicBezTo>
                  <a:pt x="360218" y="2102935"/>
                  <a:pt x="353239" y="2144557"/>
                  <a:pt x="346364" y="2185807"/>
                </a:cubicBezTo>
                <a:cubicBezTo>
                  <a:pt x="343963" y="2200212"/>
                  <a:pt x="336521" y="2213329"/>
                  <a:pt x="332509" y="2227371"/>
                </a:cubicBezTo>
                <a:cubicBezTo>
                  <a:pt x="327278" y="2245680"/>
                  <a:pt x="323272" y="2264316"/>
                  <a:pt x="318654" y="2282789"/>
                </a:cubicBezTo>
                <a:cubicBezTo>
                  <a:pt x="323272" y="2310498"/>
                  <a:pt x="310929" y="2347932"/>
                  <a:pt x="332509" y="2365916"/>
                </a:cubicBezTo>
                <a:cubicBezTo>
                  <a:pt x="393570" y="2416800"/>
                  <a:pt x="408310" y="2332477"/>
                  <a:pt x="415636" y="2310498"/>
                </a:cubicBezTo>
                <a:cubicBezTo>
                  <a:pt x="420254" y="2264316"/>
                  <a:pt x="422434" y="2217825"/>
                  <a:pt x="429491" y="2171953"/>
                </a:cubicBezTo>
                <a:cubicBezTo>
                  <a:pt x="431712" y="2157519"/>
                  <a:pt x="434222" y="2141793"/>
                  <a:pt x="443345" y="2130389"/>
                </a:cubicBezTo>
                <a:cubicBezTo>
                  <a:pt x="453747" y="2117387"/>
                  <a:pt x="471054" y="2111916"/>
                  <a:pt x="484909" y="2102680"/>
                </a:cubicBezTo>
                <a:cubicBezTo>
                  <a:pt x="489527" y="2088825"/>
                  <a:pt x="488437" y="2071443"/>
                  <a:pt x="498764" y="2061116"/>
                </a:cubicBezTo>
                <a:cubicBezTo>
                  <a:pt x="509090" y="2050790"/>
                  <a:pt x="525723" y="2047262"/>
                  <a:pt x="540327" y="2047262"/>
                </a:cubicBezTo>
                <a:cubicBezTo>
                  <a:pt x="557921" y="2047262"/>
                  <a:pt x="643640" y="2069626"/>
                  <a:pt x="665018" y="2074971"/>
                </a:cubicBezTo>
                <a:cubicBezTo>
                  <a:pt x="674254" y="2088825"/>
                  <a:pt x="680953" y="2104760"/>
                  <a:pt x="692727" y="2116534"/>
                </a:cubicBezTo>
                <a:cubicBezTo>
                  <a:pt x="704501" y="2128308"/>
                  <a:pt x="723889" y="2131241"/>
                  <a:pt x="734291" y="2144243"/>
                </a:cubicBezTo>
                <a:cubicBezTo>
                  <a:pt x="743414" y="2155647"/>
                  <a:pt x="743527" y="2171952"/>
                  <a:pt x="748145" y="2185807"/>
                </a:cubicBezTo>
                <a:cubicBezTo>
                  <a:pt x="745130" y="2221984"/>
                  <a:pt x="761479" y="2349708"/>
                  <a:pt x="706582" y="2393625"/>
                </a:cubicBezTo>
                <a:cubicBezTo>
                  <a:pt x="695178" y="2402748"/>
                  <a:pt x="678873" y="2402862"/>
                  <a:pt x="665018" y="2407480"/>
                </a:cubicBezTo>
                <a:cubicBezTo>
                  <a:pt x="660400" y="2421334"/>
                  <a:pt x="658678" y="2436520"/>
                  <a:pt x="651164" y="2449043"/>
                </a:cubicBezTo>
                <a:cubicBezTo>
                  <a:pt x="644443" y="2460244"/>
                  <a:pt x="629296" y="2465069"/>
                  <a:pt x="623454" y="2476753"/>
                </a:cubicBezTo>
                <a:cubicBezTo>
                  <a:pt x="524529" y="2674600"/>
                  <a:pt x="649544" y="2479183"/>
                  <a:pt x="568036" y="2601443"/>
                </a:cubicBezTo>
                <a:cubicBezTo>
                  <a:pt x="549138" y="2658139"/>
                  <a:pt x="535213" y="2679991"/>
                  <a:pt x="568036" y="2753843"/>
                </a:cubicBezTo>
                <a:cubicBezTo>
                  <a:pt x="573967" y="2767188"/>
                  <a:pt x="595745" y="2763080"/>
                  <a:pt x="609600" y="2767698"/>
                </a:cubicBezTo>
                <a:cubicBezTo>
                  <a:pt x="641927" y="2864680"/>
                  <a:pt x="609600" y="2841588"/>
                  <a:pt x="678873" y="2864680"/>
                </a:cubicBezTo>
                <a:cubicBezTo>
                  <a:pt x="647033" y="2769161"/>
                  <a:pt x="630511" y="2802206"/>
                  <a:pt x="678873" y="2753843"/>
                </a:cubicBezTo>
                <a:cubicBezTo>
                  <a:pt x="715818" y="2758461"/>
                  <a:pt x="754645" y="2755175"/>
                  <a:pt x="789709" y="2767698"/>
                </a:cubicBezTo>
                <a:cubicBezTo>
                  <a:pt x="821071" y="2778899"/>
                  <a:pt x="872836" y="2823116"/>
                  <a:pt x="872836" y="2823116"/>
                </a:cubicBezTo>
                <a:cubicBezTo>
                  <a:pt x="877454" y="2809262"/>
                  <a:pt x="886691" y="2796157"/>
                  <a:pt x="886691" y="2781553"/>
                </a:cubicBezTo>
                <a:cubicBezTo>
                  <a:pt x="886691" y="2732292"/>
                  <a:pt x="840508" y="2729214"/>
                  <a:pt x="914400" y="2753843"/>
                </a:cubicBezTo>
                <a:cubicBezTo>
                  <a:pt x="923636" y="2763080"/>
                  <a:pt x="929127" y="2780110"/>
                  <a:pt x="942109" y="2781553"/>
                </a:cubicBezTo>
                <a:cubicBezTo>
                  <a:pt x="989869" y="2786860"/>
                  <a:pt x="1036589" y="2768532"/>
                  <a:pt x="1080654" y="2753843"/>
                </a:cubicBezTo>
                <a:cubicBezTo>
                  <a:pt x="1089891" y="2744607"/>
                  <a:pt x="1097163" y="2732854"/>
                  <a:pt x="1108364" y="2726134"/>
                </a:cubicBezTo>
                <a:cubicBezTo>
                  <a:pt x="1120887" y="2718621"/>
                  <a:pt x="1138523" y="2721403"/>
                  <a:pt x="1149927" y="2712280"/>
                </a:cubicBezTo>
                <a:cubicBezTo>
                  <a:pt x="1244561" y="2636572"/>
                  <a:pt x="1065426" y="2686745"/>
                  <a:pt x="1274618" y="2656862"/>
                </a:cubicBezTo>
                <a:cubicBezTo>
                  <a:pt x="1295631" y="2642854"/>
                  <a:pt x="1329067" y="2615298"/>
                  <a:pt x="1357745" y="2615298"/>
                </a:cubicBezTo>
                <a:cubicBezTo>
                  <a:pt x="1391179" y="2615298"/>
                  <a:pt x="1435786" y="2632075"/>
                  <a:pt x="1468582" y="2643007"/>
                </a:cubicBezTo>
                <a:cubicBezTo>
                  <a:pt x="1477818" y="2629152"/>
                  <a:pt x="1488844" y="2616336"/>
                  <a:pt x="1496291" y="2601443"/>
                </a:cubicBezTo>
                <a:cubicBezTo>
                  <a:pt x="1502822" y="2588381"/>
                  <a:pt x="1504721" y="2573439"/>
                  <a:pt x="1510145" y="2559880"/>
                </a:cubicBezTo>
                <a:cubicBezTo>
                  <a:pt x="1513980" y="2550292"/>
                  <a:pt x="1519382" y="2541407"/>
                  <a:pt x="1524000" y="2532171"/>
                </a:cubicBezTo>
              </a:path>
            </a:pathLst>
          </a:cu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887973" y="706582"/>
            <a:ext cx="659157" cy="1180579"/>
          </a:xfrm>
          <a:custGeom>
            <a:avLst/>
            <a:gdLst>
              <a:gd name="connsiteX0" fmla="*/ 238209 w 659157"/>
              <a:gd name="connsiteY0" fmla="*/ 263236 h 1180579"/>
              <a:gd name="connsiteX1" fmla="*/ 349045 w 659157"/>
              <a:gd name="connsiteY1" fmla="*/ 180109 h 1180579"/>
              <a:gd name="connsiteX2" fmla="*/ 390609 w 659157"/>
              <a:gd name="connsiteY2" fmla="*/ 166254 h 1180579"/>
              <a:gd name="connsiteX3" fmla="*/ 418318 w 659157"/>
              <a:gd name="connsiteY3" fmla="*/ 124691 h 1180579"/>
              <a:gd name="connsiteX4" fmla="*/ 501445 w 659157"/>
              <a:gd name="connsiteY4" fmla="*/ 96982 h 1180579"/>
              <a:gd name="connsiteX5" fmla="*/ 529154 w 659157"/>
              <a:gd name="connsiteY5" fmla="*/ 55418 h 1180579"/>
              <a:gd name="connsiteX6" fmla="*/ 584572 w 659157"/>
              <a:gd name="connsiteY6" fmla="*/ 0 h 1180579"/>
              <a:gd name="connsiteX7" fmla="*/ 653845 w 659157"/>
              <a:gd name="connsiteY7" fmla="*/ 13854 h 1180579"/>
              <a:gd name="connsiteX8" fmla="*/ 639991 w 659157"/>
              <a:gd name="connsiteY8" fmla="*/ 124691 h 1180579"/>
              <a:gd name="connsiteX9" fmla="*/ 584572 w 659157"/>
              <a:gd name="connsiteY9" fmla="*/ 249382 h 1180579"/>
              <a:gd name="connsiteX10" fmla="*/ 556863 w 659157"/>
              <a:gd name="connsiteY10" fmla="*/ 332509 h 1180579"/>
              <a:gd name="connsiteX11" fmla="*/ 543009 w 659157"/>
              <a:gd name="connsiteY11" fmla="*/ 387927 h 1180579"/>
              <a:gd name="connsiteX12" fmla="*/ 501445 w 659157"/>
              <a:gd name="connsiteY12" fmla="*/ 401782 h 1180579"/>
              <a:gd name="connsiteX13" fmla="*/ 418318 w 659157"/>
              <a:gd name="connsiteY13" fmla="*/ 415636 h 1180579"/>
              <a:gd name="connsiteX14" fmla="*/ 390609 w 659157"/>
              <a:gd name="connsiteY14" fmla="*/ 457200 h 1180579"/>
              <a:gd name="connsiteX15" fmla="*/ 376754 w 659157"/>
              <a:gd name="connsiteY15" fmla="*/ 498763 h 1180579"/>
              <a:gd name="connsiteX16" fmla="*/ 349045 w 659157"/>
              <a:gd name="connsiteY16" fmla="*/ 526473 h 1180579"/>
              <a:gd name="connsiteX17" fmla="*/ 335191 w 659157"/>
              <a:gd name="connsiteY17" fmla="*/ 568036 h 1180579"/>
              <a:gd name="connsiteX18" fmla="*/ 238209 w 659157"/>
              <a:gd name="connsiteY18" fmla="*/ 678873 h 1180579"/>
              <a:gd name="connsiteX19" fmla="*/ 196645 w 659157"/>
              <a:gd name="connsiteY19" fmla="*/ 803563 h 1180579"/>
              <a:gd name="connsiteX20" fmla="*/ 155082 w 659157"/>
              <a:gd name="connsiteY20" fmla="*/ 900545 h 1180579"/>
              <a:gd name="connsiteX21" fmla="*/ 127372 w 659157"/>
              <a:gd name="connsiteY21" fmla="*/ 928254 h 1180579"/>
              <a:gd name="connsiteX22" fmla="*/ 113518 w 659157"/>
              <a:gd name="connsiteY22" fmla="*/ 1052945 h 1180579"/>
              <a:gd name="connsiteX23" fmla="*/ 99663 w 659157"/>
              <a:gd name="connsiteY23" fmla="*/ 1094509 h 1180579"/>
              <a:gd name="connsiteX24" fmla="*/ 58100 w 659157"/>
              <a:gd name="connsiteY24" fmla="*/ 1108363 h 1180579"/>
              <a:gd name="connsiteX25" fmla="*/ 44245 w 659157"/>
              <a:gd name="connsiteY25" fmla="*/ 1149927 h 1180579"/>
              <a:gd name="connsiteX26" fmla="*/ 2682 w 659157"/>
              <a:gd name="connsiteY26" fmla="*/ 1177636 h 1180579"/>
              <a:gd name="connsiteX27" fmla="*/ 30391 w 659157"/>
              <a:gd name="connsiteY27" fmla="*/ 1136073 h 1180579"/>
              <a:gd name="connsiteX28" fmla="*/ 58100 w 659157"/>
              <a:gd name="connsiteY28" fmla="*/ 997527 h 1180579"/>
              <a:gd name="connsiteX29" fmla="*/ 85809 w 659157"/>
              <a:gd name="connsiteY29" fmla="*/ 914400 h 1180579"/>
              <a:gd name="connsiteX30" fmla="*/ 99663 w 659157"/>
              <a:gd name="connsiteY30" fmla="*/ 720436 h 1180579"/>
              <a:gd name="connsiteX31" fmla="*/ 71954 w 659157"/>
              <a:gd name="connsiteY31" fmla="*/ 595745 h 1180579"/>
              <a:gd name="connsiteX32" fmla="*/ 155082 w 659157"/>
              <a:gd name="connsiteY32" fmla="*/ 568036 h 1180579"/>
              <a:gd name="connsiteX33" fmla="*/ 196645 w 659157"/>
              <a:gd name="connsiteY33" fmla="*/ 554182 h 1180579"/>
              <a:gd name="connsiteX34" fmla="*/ 238209 w 659157"/>
              <a:gd name="connsiteY34" fmla="*/ 512618 h 1180579"/>
              <a:gd name="connsiteX35" fmla="*/ 265918 w 659157"/>
              <a:gd name="connsiteY35" fmla="*/ 471054 h 1180579"/>
              <a:gd name="connsiteX36" fmla="*/ 307482 w 659157"/>
              <a:gd name="connsiteY36" fmla="*/ 443345 h 1180579"/>
              <a:gd name="connsiteX37" fmla="*/ 293627 w 659157"/>
              <a:gd name="connsiteY37" fmla="*/ 332509 h 1180579"/>
              <a:gd name="connsiteX38" fmla="*/ 252063 w 659157"/>
              <a:gd name="connsiteY38" fmla="*/ 318654 h 1180579"/>
              <a:gd name="connsiteX39" fmla="*/ 265918 w 659157"/>
              <a:gd name="connsiteY39" fmla="*/ 193963 h 1180579"/>
              <a:gd name="connsiteX40" fmla="*/ 321336 w 659157"/>
              <a:gd name="connsiteY40" fmla="*/ 180109 h 1180579"/>
              <a:gd name="connsiteX41" fmla="*/ 404463 w 659157"/>
              <a:gd name="connsiteY41" fmla="*/ 152400 h 1180579"/>
              <a:gd name="connsiteX42" fmla="*/ 515300 w 659157"/>
              <a:gd name="connsiteY42" fmla="*/ 69273 h 1180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59157" h="1180579">
                <a:moveTo>
                  <a:pt x="238209" y="263236"/>
                </a:moveTo>
                <a:cubicBezTo>
                  <a:pt x="255198" y="249645"/>
                  <a:pt x="319639" y="194812"/>
                  <a:pt x="349045" y="180109"/>
                </a:cubicBezTo>
                <a:cubicBezTo>
                  <a:pt x="362107" y="173578"/>
                  <a:pt x="376754" y="170872"/>
                  <a:pt x="390609" y="166254"/>
                </a:cubicBezTo>
                <a:cubicBezTo>
                  <a:pt x="399845" y="152400"/>
                  <a:pt x="404198" y="133516"/>
                  <a:pt x="418318" y="124691"/>
                </a:cubicBezTo>
                <a:cubicBezTo>
                  <a:pt x="443086" y="109211"/>
                  <a:pt x="501445" y="96982"/>
                  <a:pt x="501445" y="96982"/>
                </a:cubicBezTo>
                <a:cubicBezTo>
                  <a:pt x="510681" y="83127"/>
                  <a:pt x="516152" y="65820"/>
                  <a:pt x="529154" y="55418"/>
                </a:cubicBezTo>
                <a:cubicBezTo>
                  <a:pt x="596327" y="1679"/>
                  <a:pt x="554345" y="90683"/>
                  <a:pt x="584572" y="0"/>
                </a:cubicBezTo>
                <a:cubicBezTo>
                  <a:pt x="607663" y="4618"/>
                  <a:pt x="644281" y="-7665"/>
                  <a:pt x="653845" y="13854"/>
                </a:cubicBezTo>
                <a:cubicBezTo>
                  <a:pt x="668967" y="47878"/>
                  <a:pt x="647792" y="88284"/>
                  <a:pt x="639991" y="124691"/>
                </a:cubicBezTo>
                <a:cubicBezTo>
                  <a:pt x="624372" y="197583"/>
                  <a:pt x="618590" y="198357"/>
                  <a:pt x="584572" y="249382"/>
                </a:cubicBezTo>
                <a:cubicBezTo>
                  <a:pt x="575336" y="277091"/>
                  <a:pt x="563947" y="304173"/>
                  <a:pt x="556863" y="332509"/>
                </a:cubicBezTo>
                <a:cubicBezTo>
                  <a:pt x="552245" y="350982"/>
                  <a:pt x="554904" y="373058"/>
                  <a:pt x="543009" y="387927"/>
                </a:cubicBezTo>
                <a:cubicBezTo>
                  <a:pt x="533886" y="399331"/>
                  <a:pt x="515701" y="398614"/>
                  <a:pt x="501445" y="401782"/>
                </a:cubicBezTo>
                <a:cubicBezTo>
                  <a:pt x="474023" y="407876"/>
                  <a:pt x="446027" y="411018"/>
                  <a:pt x="418318" y="415636"/>
                </a:cubicBezTo>
                <a:cubicBezTo>
                  <a:pt x="409082" y="429491"/>
                  <a:pt x="398056" y="442307"/>
                  <a:pt x="390609" y="457200"/>
                </a:cubicBezTo>
                <a:cubicBezTo>
                  <a:pt x="384078" y="470262"/>
                  <a:pt x="384268" y="486240"/>
                  <a:pt x="376754" y="498763"/>
                </a:cubicBezTo>
                <a:cubicBezTo>
                  <a:pt x="370033" y="509964"/>
                  <a:pt x="358281" y="517236"/>
                  <a:pt x="349045" y="526473"/>
                </a:cubicBezTo>
                <a:cubicBezTo>
                  <a:pt x="344427" y="540327"/>
                  <a:pt x="344314" y="556632"/>
                  <a:pt x="335191" y="568036"/>
                </a:cubicBezTo>
                <a:cubicBezTo>
                  <a:pt x="270535" y="648855"/>
                  <a:pt x="293628" y="512615"/>
                  <a:pt x="238209" y="678873"/>
                </a:cubicBezTo>
                <a:lnTo>
                  <a:pt x="196645" y="803563"/>
                </a:lnTo>
                <a:cubicBezTo>
                  <a:pt x="184329" y="840511"/>
                  <a:pt x="177911" y="866302"/>
                  <a:pt x="155082" y="900545"/>
                </a:cubicBezTo>
                <a:cubicBezTo>
                  <a:pt x="147836" y="911413"/>
                  <a:pt x="136609" y="919018"/>
                  <a:pt x="127372" y="928254"/>
                </a:cubicBezTo>
                <a:cubicBezTo>
                  <a:pt x="122754" y="969818"/>
                  <a:pt x="120393" y="1011695"/>
                  <a:pt x="113518" y="1052945"/>
                </a:cubicBezTo>
                <a:cubicBezTo>
                  <a:pt x="111117" y="1067350"/>
                  <a:pt x="109990" y="1084182"/>
                  <a:pt x="99663" y="1094509"/>
                </a:cubicBezTo>
                <a:cubicBezTo>
                  <a:pt x="89337" y="1104835"/>
                  <a:pt x="71954" y="1103745"/>
                  <a:pt x="58100" y="1108363"/>
                </a:cubicBezTo>
                <a:cubicBezTo>
                  <a:pt x="53482" y="1122218"/>
                  <a:pt x="53368" y="1138523"/>
                  <a:pt x="44245" y="1149927"/>
                </a:cubicBezTo>
                <a:cubicBezTo>
                  <a:pt x="33843" y="1162929"/>
                  <a:pt x="14456" y="1189410"/>
                  <a:pt x="2682" y="1177636"/>
                </a:cubicBezTo>
                <a:cubicBezTo>
                  <a:pt x="-9092" y="1165862"/>
                  <a:pt x="21155" y="1149927"/>
                  <a:pt x="30391" y="1136073"/>
                </a:cubicBezTo>
                <a:cubicBezTo>
                  <a:pt x="68812" y="1020805"/>
                  <a:pt x="10337" y="1204500"/>
                  <a:pt x="58100" y="997527"/>
                </a:cubicBezTo>
                <a:cubicBezTo>
                  <a:pt x="64668" y="969067"/>
                  <a:pt x="85809" y="914400"/>
                  <a:pt x="85809" y="914400"/>
                </a:cubicBezTo>
                <a:cubicBezTo>
                  <a:pt x="90427" y="849745"/>
                  <a:pt x="99663" y="785255"/>
                  <a:pt x="99663" y="720436"/>
                </a:cubicBezTo>
                <a:cubicBezTo>
                  <a:pt x="99663" y="671667"/>
                  <a:pt x="86242" y="638607"/>
                  <a:pt x="71954" y="595745"/>
                </a:cubicBezTo>
                <a:lnTo>
                  <a:pt x="155082" y="568036"/>
                </a:lnTo>
                <a:lnTo>
                  <a:pt x="196645" y="554182"/>
                </a:lnTo>
                <a:cubicBezTo>
                  <a:pt x="210500" y="540327"/>
                  <a:pt x="225666" y="527670"/>
                  <a:pt x="238209" y="512618"/>
                </a:cubicBezTo>
                <a:cubicBezTo>
                  <a:pt x="248869" y="499826"/>
                  <a:pt x="254144" y="482828"/>
                  <a:pt x="265918" y="471054"/>
                </a:cubicBezTo>
                <a:cubicBezTo>
                  <a:pt x="277692" y="459280"/>
                  <a:pt x="293627" y="452581"/>
                  <a:pt x="307482" y="443345"/>
                </a:cubicBezTo>
                <a:cubicBezTo>
                  <a:pt x="302864" y="406400"/>
                  <a:pt x="308749" y="366533"/>
                  <a:pt x="293627" y="332509"/>
                </a:cubicBezTo>
                <a:cubicBezTo>
                  <a:pt x="287696" y="319164"/>
                  <a:pt x="254927" y="332975"/>
                  <a:pt x="252063" y="318654"/>
                </a:cubicBezTo>
                <a:cubicBezTo>
                  <a:pt x="243862" y="277647"/>
                  <a:pt x="247216" y="231367"/>
                  <a:pt x="265918" y="193963"/>
                </a:cubicBezTo>
                <a:cubicBezTo>
                  <a:pt x="274434" y="176932"/>
                  <a:pt x="303098" y="185580"/>
                  <a:pt x="321336" y="180109"/>
                </a:cubicBezTo>
                <a:cubicBezTo>
                  <a:pt x="349312" y="171716"/>
                  <a:pt x="404463" y="152400"/>
                  <a:pt x="404463" y="152400"/>
                </a:cubicBezTo>
                <a:cubicBezTo>
                  <a:pt x="498459" y="89736"/>
                  <a:pt x="464043" y="120530"/>
                  <a:pt x="515300" y="69273"/>
                </a:cubicBezTo>
              </a:path>
            </a:pathLst>
          </a:cu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708073" y="4294909"/>
            <a:ext cx="1433845" cy="1482436"/>
          </a:xfrm>
          <a:custGeom>
            <a:avLst/>
            <a:gdLst>
              <a:gd name="connsiteX0" fmla="*/ 0 w 1433845"/>
              <a:gd name="connsiteY0" fmla="*/ 1080655 h 1482436"/>
              <a:gd name="connsiteX1" fmla="*/ 69272 w 1433845"/>
              <a:gd name="connsiteY1" fmla="*/ 1039091 h 1482436"/>
              <a:gd name="connsiteX2" fmla="*/ 96982 w 1433845"/>
              <a:gd name="connsiteY2" fmla="*/ 1011382 h 1482436"/>
              <a:gd name="connsiteX3" fmla="*/ 180109 w 1433845"/>
              <a:gd name="connsiteY3" fmla="*/ 983673 h 1482436"/>
              <a:gd name="connsiteX4" fmla="*/ 304800 w 1433845"/>
              <a:gd name="connsiteY4" fmla="*/ 928255 h 1482436"/>
              <a:gd name="connsiteX5" fmla="*/ 346363 w 1433845"/>
              <a:gd name="connsiteY5" fmla="*/ 914400 h 1482436"/>
              <a:gd name="connsiteX6" fmla="*/ 387927 w 1433845"/>
              <a:gd name="connsiteY6" fmla="*/ 886691 h 1482436"/>
              <a:gd name="connsiteX7" fmla="*/ 471054 w 1433845"/>
              <a:gd name="connsiteY7" fmla="*/ 858982 h 1482436"/>
              <a:gd name="connsiteX8" fmla="*/ 512618 w 1433845"/>
              <a:gd name="connsiteY8" fmla="*/ 845127 h 1482436"/>
              <a:gd name="connsiteX9" fmla="*/ 554182 w 1433845"/>
              <a:gd name="connsiteY9" fmla="*/ 775855 h 1482436"/>
              <a:gd name="connsiteX10" fmla="*/ 568036 w 1433845"/>
              <a:gd name="connsiteY10" fmla="*/ 734291 h 1482436"/>
              <a:gd name="connsiteX11" fmla="*/ 568036 w 1433845"/>
              <a:gd name="connsiteY11" fmla="*/ 401782 h 1482436"/>
              <a:gd name="connsiteX12" fmla="*/ 401782 w 1433845"/>
              <a:gd name="connsiteY12" fmla="*/ 415636 h 1482436"/>
              <a:gd name="connsiteX13" fmla="*/ 374072 w 1433845"/>
              <a:gd name="connsiteY13" fmla="*/ 443346 h 1482436"/>
              <a:gd name="connsiteX14" fmla="*/ 277091 w 1433845"/>
              <a:gd name="connsiteY14" fmla="*/ 471055 h 1482436"/>
              <a:gd name="connsiteX15" fmla="*/ 290945 w 1433845"/>
              <a:gd name="connsiteY15" fmla="*/ 415636 h 1482436"/>
              <a:gd name="connsiteX16" fmla="*/ 332509 w 1433845"/>
              <a:gd name="connsiteY16" fmla="*/ 401782 h 1482436"/>
              <a:gd name="connsiteX17" fmla="*/ 457200 w 1433845"/>
              <a:gd name="connsiteY17" fmla="*/ 304800 h 1482436"/>
              <a:gd name="connsiteX18" fmla="*/ 457200 w 1433845"/>
              <a:gd name="connsiteY18" fmla="*/ 221673 h 1482436"/>
              <a:gd name="connsiteX19" fmla="*/ 415636 w 1433845"/>
              <a:gd name="connsiteY19" fmla="*/ 207818 h 1482436"/>
              <a:gd name="connsiteX20" fmla="*/ 387927 w 1433845"/>
              <a:gd name="connsiteY20" fmla="*/ 166255 h 1482436"/>
              <a:gd name="connsiteX21" fmla="*/ 346363 w 1433845"/>
              <a:gd name="connsiteY21" fmla="*/ 83127 h 1482436"/>
              <a:gd name="connsiteX22" fmla="*/ 360218 w 1433845"/>
              <a:gd name="connsiteY22" fmla="*/ 13855 h 1482436"/>
              <a:gd name="connsiteX23" fmla="*/ 401782 w 1433845"/>
              <a:gd name="connsiteY23" fmla="*/ 0 h 1482436"/>
              <a:gd name="connsiteX24" fmla="*/ 512618 w 1433845"/>
              <a:gd name="connsiteY24" fmla="*/ 13855 h 1482436"/>
              <a:gd name="connsiteX25" fmla="*/ 665018 w 1433845"/>
              <a:gd name="connsiteY25" fmla="*/ 110836 h 1482436"/>
              <a:gd name="connsiteX26" fmla="*/ 872836 w 1433845"/>
              <a:gd name="connsiteY26" fmla="*/ 96982 h 1482436"/>
              <a:gd name="connsiteX27" fmla="*/ 900545 w 1433845"/>
              <a:gd name="connsiteY27" fmla="*/ 55418 h 1482436"/>
              <a:gd name="connsiteX28" fmla="*/ 942109 w 1433845"/>
              <a:gd name="connsiteY28" fmla="*/ 41564 h 1482436"/>
              <a:gd name="connsiteX29" fmla="*/ 1011382 w 1433845"/>
              <a:gd name="connsiteY29" fmla="*/ 96982 h 1482436"/>
              <a:gd name="connsiteX30" fmla="*/ 1025236 w 1433845"/>
              <a:gd name="connsiteY30" fmla="*/ 138546 h 1482436"/>
              <a:gd name="connsiteX31" fmla="*/ 1108363 w 1433845"/>
              <a:gd name="connsiteY31" fmla="*/ 193964 h 1482436"/>
              <a:gd name="connsiteX32" fmla="*/ 1136072 w 1433845"/>
              <a:gd name="connsiteY32" fmla="*/ 277091 h 1482436"/>
              <a:gd name="connsiteX33" fmla="*/ 1149927 w 1433845"/>
              <a:gd name="connsiteY33" fmla="*/ 318655 h 1482436"/>
              <a:gd name="connsiteX34" fmla="*/ 1122218 w 1433845"/>
              <a:gd name="connsiteY34" fmla="*/ 360218 h 1482436"/>
              <a:gd name="connsiteX35" fmla="*/ 1080654 w 1433845"/>
              <a:gd name="connsiteY35" fmla="*/ 374073 h 1482436"/>
              <a:gd name="connsiteX36" fmla="*/ 1136072 w 1433845"/>
              <a:gd name="connsiteY36" fmla="*/ 484909 h 1482436"/>
              <a:gd name="connsiteX37" fmla="*/ 1205345 w 1433845"/>
              <a:gd name="connsiteY37" fmla="*/ 540327 h 1482436"/>
              <a:gd name="connsiteX38" fmla="*/ 1233054 w 1433845"/>
              <a:gd name="connsiteY38" fmla="*/ 581891 h 1482436"/>
              <a:gd name="connsiteX39" fmla="*/ 1316182 w 1433845"/>
              <a:gd name="connsiteY39" fmla="*/ 637309 h 1482436"/>
              <a:gd name="connsiteX40" fmla="*/ 1371600 w 1433845"/>
              <a:gd name="connsiteY40" fmla="*/ 748146 h 1482436"/>
              <a:gd name="connsiteX41" fmla="*/ 1385454 w 1433845"/>
              <a:gd name="connsiteY41" fmla="*/ 789709 h 1482436"/>
              <a:gd name="connsiteX42" fmla="*/ 1413163 w 1433845"/>
              <a:gd name="connsiteY42" fmla="*/ 831273 h 1482436"/>
              <a:gd name="connsiteX43" fmla="*/ 1427018 w 1433845"/>
              <a:gd name="connsiteY43" fmla="*/ 928255 h 1482436"/>
              <a:gd name="connsiteX44" fmla="*/ 1371600 w 1433845"/>
              <a:gd name="connsiteY44" fmla="*/ 1177636 h 1482436"/>
              <a:gd name="connsiteX45" fmla="*/ 1330036 w 1433845"/>
              <a:gd name="connsiteY45" fmla="*/ 1191491 h 1482436"/>
              <a:gd name="connsiteX46" fmla="*/ 1260763 w 1433845"/>
              <a:gd name="connsiteY46" fmla="*/ 1260764 h 1482436"/>
              <a:gd name="connsiteX47" fmla="*/ 1163782 w 1433845"/>
              <a:gd name="connsiteY47" fmla="*/ 1357746 h 1482436"/>
              <a:gd name="connsiteX48" fmla="*/ 1039091 w 1433845"/>
              <a:gd name="connsiteY48" fmla="*/ 1371600 h 1482436"/>
              <a:gd name="connsiteX49" fmla="*/ 983672 w 1433845"/>
              <a:gd name="connsiteY49" fmla="*/ 1482436 h 1482436"/>
              <a:gd name="connsiteX50" fmla="*/ 886691 w 1433845"/>
              <a:gd name="connsiteY50" fmla="*/ 1468582 h 1482436"/>
              <a:gd name="connsiteX51" fmla="*/ 858982 w 1433845"/>
              <a:gd name="connsiteY51" fmla="*/ 1427018 h 1482436"/>
              <a:gd name="connsiteX52" fmla="*/ 775854 w 1433845"/>
              <a:gd name="connsiteY52" fmla="*/ 1371600 h 1482436"/>
              <a:gd name="connsiteX53" fmla="*/ 734291 w 1433845"/>
              <a:gd name="connsiteY53" fmla="*/ 1343891 h 1482436"/>
              <a:gd name="connsiteX54" fmla="*/ 651163 w 1433845"/>
              <a:gd name="connsiteY54" fmla="*/ 1274618 h 1482436"/>
              <a:gd name="connsiteX55" fmla="*/ 609600 w 1433845"/>
              <a:gd name="connsiteY55" fmla="*/ 1288473 h 1482436"/>
              <a:gd name="connsiteX56" fmla="*/ 568036 w 1433845"/>
              <a:gd name="connsiteY56" fmla="*/ 1316182 h 1482436"/>
              <a:gd name="connsiteX57" fmla="*/ 484909 w 1433845"/>
              <a:gd name="connsiteY57" fmla="*/ 1302327 h 1482436"/>
              <a:gd name="connsiteX58" fmla="*/ 498763 w 1433845"/>
              <a:gd name="connsiteY58" fmla="*/ 1260764 h 1482436"/>
              <a:gd name="connsiteX59" fmla="*/ 457200 w 1433845"/>
              <a:gd name="connsiteY59" fmla="*/ 1233055 h 1482436"/>
              <a:gd name="connsiteX60" fmla="*/ 374072 w 1433845"/>
              <a:gd name="connsiteY60" fmla="*/ 1191491 h 1482436"/>
              <a:gd name="connsiteX61" fmla="*/ 318654 w 1433845"/>
              <a:gd name="connsiteY61" fmla="*/ 1205346 h 1482436"/>
              <a:gd name="connsiteX62" fmla="*/ 263236 w 1433845"/>
              <a:gd name="connsiteY62" fmla="*/ 1274618 h 1482436"/>
              <a:gd name="connsiteX63" fmla="*/ 69272 w 1433845"/>
              <a:gd name="connsiteY63" fmla="*/ 1260764 h 1482436"/>
              <a:gd name="connsiteX64" fmla="*/ 41563 w 1433845"/>
              <a:gd name="connsiteY64" fmla="*/ 1177636 h 1482436"/>
              <a:gd name="connsiteX65" fmla="*/ 41563 w 1433845"/>
              <a:gd name="connsiteY65" fmla="*/ 1149927 h 1482436"/>
              <a:gd name="connsiteX66" fmla="*/ 13854 w 1433845"/>
              <a:gd name="connsiteY66" fmla="*/ 1108364 h 1482436"/>
              <a:gd name="connsiteX67" fmla="*/ 27709 w 1433845"/>
              <a:gd name="connsiteY67" fmla="*/ 1066800 h 1482436"/>
              <a:gd name="connsiteX68" fmla="*/ 110836 w 1433845"/>
              <a:gd name="connsiteY68" fmla="*/ 1011382 h 1482436"/>
              <a:gd name="connsiteX69" fmla="*/ 152400 w 1433845"/>
              <a:gd name="connsiteY69" fmla="*/ 983673 h 1482436"/>
              <a:gd name="connsiteX70" fmla="*/ 235527 w 1433845"/>
              <a:gd name="connsiteY70" fmla="*/ 955964 h 1482436"/>
              <a:gd name="connsiteX71" fmla="*/ 277091 w 1433845"/>
              <a:gd name="connsiteY71" fmla="*/ 942109 h 1482436"/>
              <a:gd name="connsiteX72" fmla="*/ 318654 w 1433845"/>
              <a:gd name="connsiteY72" fmla="*/ 914400 h 1482436"/>
              <a:gd name="connsiteX73" fmla="*/ 429491 w 1433845"/>
              <a:gd name="connsiteY73" fmla="*/ 900546 h 1482436"/>
              <a:gd name="connsiteX74" fmla="*/ 526472 w 1433845"/>
              <a:gd name="connsiteY74" fmla="*/ 803564 h 1482436"/>
              <a:gd name="connsiteX75" fmla="*/ 554182 w 1433845"/>
              <a:gd name="connsiteY75" fmla="*/ 720436 h 1482436"/>
              <a:gd name="connsiteX76" fmla="*/ 568036 w 1433845"/>
              <a:gd name="connsiteY76" fmla="*/ 623455 h 1482436"/>
              <a:gd name="connsiteX77" fmla="*/ 595745 w 1433845"/>
              <a:gd name="connsiteY77" fmla="*/ 540327 h 1482436"/>
              <a:gd name="connsiteX78" fmla="*/ 581891 w 1433845"/>
              <a:gd name="connsiteY78" fmla="*/ 443346 h 1482436"/>
              <a:gd name="connsiteX79" fmla="*/ 540327 w 1433845"/>
              <a:gd name="connsiteY79" fmla="*/ 429491 h 1482436"/>
              <a:gd name="connsiteX80" fmla="*/ 526472 w 1433845"/>
              <a:gd name="connsiteY80" fmla="*/ 387927 h 1482436"/>
              <a:gd name="connsiteX81" fmla="*/ 429491 w 1433845"/>
              <a:gd name="connsiteY81" fmla="*/ 401782 h 1482436"/>
              <a:gd name="connsiteX82" fmla="*/ 401782 w 1433845"/>
              <a:gd name="connsiteY82" fmla="*/ 443346 h 1482436"/>
              <a:gd name="connsiteX83" fmla="*/ 318654 w 1433845"/>
              <a:gd name="connsiteY83" fmla="*/ 471055 h 1482436"/>
              <a:gd name="connsiteX84" fmla="*/ 277091 w 1433845"/>
              <a:gd name="connsiteY84" fmla="*/ 484909 h 1482436"/>
              <a:gd name="connsiteX85" fmla="*/ 290945 w 1433845"/>
              <a:gd name="connsiteY85" fmla="*/ 415636 h 1482436"/>
              <a:gd name="connsiteX86" fmla="*/ 304800 w 1433845"/>
              <a:gd name="connsiteY86" fmla="*/ 415636 h 1482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433845" h="1482436">
                <a:moveTo>
                  <a:pt x="0" y="1080655"/>
                </a:moveTo>
                <a:cubicBezTo>
                  <a:pt x="23091" y="1066800"/>
                  <a:pt x="47360" y="1054743"/>
                  <a:pt x="69272" y="1039091"/>
                </a:cubicBezTo>
                <a:cubicBezTo>
                  <a:pt x="79901" y="1031499"/>
                  <a:pt x="85299" y="1017224"/>
                  <a:pt x="96982" y="1011382"/>
                </a:cubicBezTo>
                <a:cubicBezTo>
                  <a:pt x="123106" y="998320"/>
                  <a:pt x="180109" y="983673"/>
                  <a:pt x="180109" y="983673"/>
                </a:cubicBezTo>
                <a:cubicBezTo>
                  <a:pt x="245976" y="939761"/>
                  <a:pt x="205874" y="961231"/>
                  <a:pt x="304800" y="928255"/>
                </a:cubicBezTo>
                <a:cubicBezTo>
                  <a:pt x="318654" y="923637"/>
                  <a:pt x="334212" y="922501"/>
                  <a:pt x="346363" y="914400"/>
                </a:cubicBezTo>
                <a:cubicBezTo>
                  <a:pt x="360218" y="905164"/>
                  <a:pt x="372711" y="893454"/>
                  <a:pt x="387927" y="886691"/>
                </a:cubicBezTo>
                <a:cubicBezTo>
                  <a:pt x="414617" y="874829"/>
                  <a:pt x="443345" y="868218"/>
                  <a:pt x="471054" y="858982"/>
                </a:cubicBezTo>
                <a:lnTo>
                  <a:pt x="512618" y="845127"/>
                </a:lnTo>
                <a:cubicBezTo>
                  <a:pt x="551865" y="727384"/>
                  <a:pt x="497127" y="870945"/>
                  <a:pt x="554182" y="775855"/>
                </a:cubicBezTo>
                <a:cubicBezTo>
                  <a:pt x="561696" y="763332"/>
                  <a:pt x="563418" y="748146"/>
                  <a:pt x="568036" y="734291"/>
                </a:cubicBezTo>
                <a:cubicBezTo>
                  <a:pt x="568870" y="723452"/>
                  <a:pt x="601688" y="427668"/>
                  <a:pt x="568036" y="401782"/>
                </a:cubicBezTo>
                <a:cubicBezTo>
                  <a:pt x="523958" y="367876"/>
                  <a:pt x="457200" y="411018"/>
                  <a:pt x="401782" y="415636"/>
                </a:cubicBezTo>
                <a:cubicBezTo>
                  <a:pt x="392545" y="424873"/>
                  <a:pt x="385273" y="436625"/>
                  <a:pt x="374072" y="443346"/>
                </a:cubicBezTo>
                <a:cubicBezTo>
                  <a:pt x="359878" y="451863"/>
                  <a:pt x="287438" y="468468"/>
                  <a:pt x="277091" y="471055"/>
                </a:cubicBezTo>
                <a:cubicBezTo>
                  <a:pt x="281709" y="452582"/>
                  <a:pt x="279050" y="430505"/>
                  <a:pt x="290945" y="415636"/>
                </a:cubicBezTo>
                <a:cubicBezTo>
                  <a:pt x="300068" y="404232"/>
                  <a:pt x="319743" y="408874"/>
                  <a:pt x="332509" y="401782"/>
                </a:cubicBezTo>
                <a:cubicBezTo>
                  <a:pt x="407080" y="360354"/>
                  <a:pt x="406714" y="355286"/>
                  <a:pt x="457200" y="304800"/>
                </a:cubicBezTo>
                <a:cubicBezTo>
                  <a:pt x="466436" y="277092"/>
                  <a:pt x="484908" y="249381"/>
                  <a:pt x="457200" y="221673"/>
                </a:cubicBezTo>
                <a:cubicBezTo>
                  <a:pt x="446873" y="211346"/>
                  <a:pt x="429491" y="212436"/>
                  <a:pt x="415636" y="207818"/>
                </a:cubicBezTo>
                <a:cubicBezTo>
                  <a:pt x="406400" y="193964"/>
                  <a:pt x="395374" y="181148"/>
                  <a:pt x="387927" y="166255"/>
                </a:cubicBezTo>
                <a:cubicBezTo>
                  <a:pt x="330564" y="51530"/>
                  <a:pt x="425776" y="202248"/>
                  <a:pt x="346363" y="83127"/>
                </a:cubicBezTo>
                <a:cubicBezTo>
                  <a:pt x="350981" y="60036"/>
                  <a:pt x="347156" y="33448"/>
                  <a:pt x="360218" y="13855"/>
                </a:cubicBezTo>
                <a:cubicBezTo>
                  <a:pt x="368319" y="1704"/>
                  <a:pt x="387178" y="0"/>
                  <a:pt x="401782" y="0"/>
                </a:cubicBezTo>
                <a:cubicBezTo>
                  <a:pt x="439015" y="0"/>
                  <a:pt x="475673" y="9237"/>
                  <a:pt x="512618" y="13855"/>
                </a:cubicBezTo>
                <a:cubicBezTo>
                  <a:pt x="586150" y="124153"/>
                  <a:pt x="535069" y="92273"/>
                  <a:pt x="665018" y="110836"/>
                </a:cubicBezTo>
                <a:cubicBezTo>
                  <a:pt x="734291" y="106218"/>
                  <a:pt x="805255" y="112883"/>
                  <a:pt x="872836" y="96982"/>
                </a:cubicBezTo>
                <a:cubicBezTo>
                  <a:pt x="889045" y="93168"/>
                  <a:pt x="887543" y="65820"/>
                  <a:pt x="900545" y="55418"/>
                </a:cubicBezTo>
                <a:cubicBezTo>
                  <a:pt x="911949" y="46295"/>
                  <a:pt x="928254" y="46182"/>
                  <a:pt x="942109" y="41564"/>
                </a:cubicBezTo>
                <a:cubicBezTo>
                  <a:pt x="990046" y="57543"/>
                  <a:pt x="986315" y="46848"/>
                  <a:pt x="1011382" y="96982"/>
                </a:cubicBezTo>
                <a:cubicBezTo>
                  <a:pt x="1017913" y="110044"/>
                  <a:pt x="1014909" y="128219"/>
                  <a:pt x="1025236" y="138546"/>
                </a:cubicBezTo>
                <a:cubicBezTo>
                  <a:pt x="1048784" y="162094"/>
                  <a:pt x="1108363" y="193964"/>
                  <a:pt x="1108363" y="193964"/>
                </a:cubicBezTo>
                <a:lnTo>
                  <a:pt x="1136072" y="277091"/>
                </a:lnTo>
                <a:lnTo>
                  <a:pt x="1149927" y="318655"/>
                </a:lnTo>
                <a:cubicBezTo>
                  <a:pt x="1140691" y="332509"/>
                  <a:pt x="1135220" y="349816"/>
                  <a:pt x="1122218" y="360218"/>
                </a:cubicBezTo>
                <a:cubicBezTo>
                  <a:pt x="1110814" y="369341"/>
                  <a:pt x="1084666" y="360031"/>
                  <a:pt x="1080654" y="374073"/>
                </a:cubicBezTo>
                <a:cubicBezTo>
                  <a:pt x="1057193" y="456187"/>
                  <a:pt x="1094877" y="451953"/>
                  <a:pt x="1136072" y="484909"/>
                </a:cubicBezTo>
                <a:cubicBezTo>
                  <a:pt x="1234780" y="563875"/>
                  <a:pt x="1077420" y="455043"/>
                  <a:pt x="1205345" y="540327"/>
                </a:cubicBezTo>
                <a:cubicBezTo>
                  <a:pt x="1214581" y="554182"/>
                  <a:pt x="1220523" y="570926"/>
                  <a:pt x="1233054" y="581891"/>
                </a:cubicBezTo>
                <a:cubicBezTo>
                  <a:pt x="1258117" y="603821"/>
                  <a:pt x="1316182" y="637309"/>
                  <a:pt x="1316182" y="637309"/>
                </a:cubicBezTo>
                <a:cubicBezTo>
                  <a:pt x="1348022" y="732828"/>
                  <a:pt x="1323238" y="699783"/>
                  <a:pt x="1371600" y="748146"/>
                </a:cubicBezTo>
                <a:cubicBezTo>
                  <a:pt x="1376218" y="762000"/>
                  <a:pt x="1378923" y="776647"/>
                  <a:pt x="1385454" y="789709"/>
                </a:cubicBezTo>
                <a:cubicBezTo>
                  <a:pt x="1392901" y="804602"/>
                  <a:pt x="1408378" y="815324"/>
                  <a:pt x="1413163" y="831273"/>
                </a:cubicBezTo>
                <a:cubicBezTo>
                  <a:pt x="1422547" y="862551"/>
                  <a:pt x="1422400" y="895928"/>
                  <a:pt x="1427018" y="928255"/>
                </a:cubicBezTo>
                <a:cubicBezTo>
                  <a:pt x="1417057" y="1087629"/>
                  <a:pt x="1473654" y="1126608"/>
                  <a:pt x="1371600" y="1177636"/>
                </a:cubicBezTo>
                <a:cubicBezTo>
                  <a:pt x="1358538" y="1184167"/>
                  <a:pt x="1343891" y="1186873"/>
                  <a:pt x="1330036" y="1191491"/>
                </a:cubicBezTo>
                <a:cubicBezTo>
                  <a:pt x="1219204" y="1357741"/>
                  <a:pt x="1390069" y="1112987"/>
                  <a:pt x="1260763" y="1260764"/>
                </a:cubicBezTo>
                <a:cubicBezTo>
                  <a:pt x="1202490" y="1327361"/>
                  <a:pt x="1234638" y="1345937"/>
                  <a:pt x="1163782" y="1357746"/>
                </a:cubicBezTo>
                <a:cubicBezTo>
                  <a:pt x="1122532" y="1364621"/>
                  <a:pt x="1080655" y="1366982"/>
                  <a:pt x="1039091" y="1371600"/>
                </a:cubicBezTo>
                <a:cubicBezTo>
                  <a:pt x="1007251" y="1467119"/>
                  <a:pt x="1032035" y="1434074"/>
                  <a:pt x="983672" y="1482436"/>
                </a:cubicBezTo>
                <a:cubicBezTo>
                  <a:pt x="951345" y="1477818"/>
                  <a:pt x="916532" y="1481845"/>
                  <a:pt x="886691" y="1468582"/>
                </a:cubicBezTo>
                <a:cubicBezTo>
                  <a:pt x="871475" y="1461819"/>
                  <a:pt x="871513" y="1437983"/>
                  <a:pt x="858982" y="1427018"/>
                </a:cubicBezTo>
                <a:cubicBezTo>
                  <a:pt x="833919" y="1405088"/>
                  <a:pt x="803563" y="1390073"/>
                  <a:pt x="775854" y="1371600"/>
                </a:cubicBezTo>
                <a:cubicBezTo>
                  <a:pt x="762000" y="1362364"/>
                  <a:pt x="746065" y="1355665"/>
                  <a:pt x="734291" y="1343891"/>
                </a:cubicBezTo>
                <a:cubicBezTo>
                  <a:pt x="680953" y="1290553"/>
                  <a:pt x="709030" y="1313195"/>
                  <a:pt x="651163" y="1274618"/>
                </a:cubicBezTo>
                <a:cubicBezTo>
                  <a:pt x="637309" y="1279236"/>
                  <a:pt x="622662" y="1281942"/>
                  <a:pt x="609600" y="1288473"/>
                </a:cubicBezTo>
                <a:cubicBezTo>
                  <a:pt x="594707" y="1295920"/>
                  <a:pt x="584585" y="1314343"/>
                  <a:pt x="568036" y="1316182"/>
                </a:cubicBezTo>
                <a:cubicBezTo>
                  <a:pt x="540117" y="1319284"/>
                  <a:pt x="512618" y="1306945"/>
                  <a:pt x="484909" y="1302327"/>
                </a:cubicBezTo>
                <a:cubicBezTo>
                  <a:pt x="489527" y="1288473"/>
                  <a:pt x="504187" y="1274323"/>
                  <a:pt x="498763" y="1260764"/>
                </a:cubicBezTo>
                <a:cubicBezTo>
                  <a:pt x="492579" y="1245304"/>
                  <a:pt x="472093" y="1240502"/>
                  <a:pt x="457200" y="1233055"/>
                </a:cubicBezTo>
                <a:cubicBezTo>
                  <a:pt x="342475" y="1175692"/>
                  <a:pt x="493193" y="1270904"/>
                  <a:pt x="374072" y="1191491"/>
                </a:cubicBezTo>
                <a:cubicBezTo>
                  <a:pt x="355599" y="1196109"/>
                  <a:pt x="332118" y="1191882"/>
                  <a:pt x="318654" y="1205346"/>
                </a:cubicBezTo>
                <a:cubicBezTo>
                  <a:pt x="222977" y="1301025"/>
                  <a:pt x="382904" y="1234731"/>
                  <a:pt x="263236" y="1274618"/>
                </a:cubicBezTo>
                <a:cubicBezTo>
                  <a:pt x="198581" y="1270000"/>
                  <a:pt x="128657" y="1286745"/>
                  <a:pt x="69272" y="1260764"/>
                </a:cubicBezTo>
                <a:cubicBezTo>
                  <a:pt x="42513" y="1249057"/>
                  <a:pt x="41563" y="1177636"/>
                  <a:pt x="41563" y="1177636"/>
                </a:cubicBezTo>
                <a:cubicBezTo>
                  <a:pt x="119801" y="1151558"/>
                  <a:pt x="74162" y="1176006"/>
                  <a:pt x="41563" y="1149927"/>
                </a:cubicBezTo>
                <a:cubicBezTo>
                  <a:pt x="28561" y="1139525"/>
                  <a:pt x="23090" y="1122218"/>
                  <a:pt x="13854" y="1108364"/>
                </a:cubicBezTo>
                <a:cubicBezTo>
                  <a:pt x="18472" y="1094509"/>
                  <a:pt x="17382" y="1077127"/>
                  <a:pt x="27709" y="1066800"/>
                </a:cubicBezTo>
                <a:cubicBezTo>
                  <a:pt x="51257" y="1043252"/>
                  <a:pt x="83127" y="1029855"/>
                  <a:pt x="110836" y="1011382"/>
                </a:cubicBezTo>
                <a:cubicBezTo>
                  <a:pt x="124691" y="1002146"/>
                  <a:pt x="136603" y="988939"/>
                  <a:pt x="152400" y="983673"/>
                </a:cubicBezTo>
                <a:lnTo>
                  <a:pt x="235527" y="955964"/>
                </a:lnTo>
                <a:cubicBezTo>
                  <a:pt x="249382" y="951346"/>
                  <a:pt x="264940" y="950210"/>
                  <a:pt x="277091" y="942109"/>
                </a:cubicBezTo>
                <a:cubicBezTo>
                  <a:pt x="290945" y="932873"/>
                  <a:pt x="302590" y="918781"/>
                  <a:pt x="318654" y="914400"/>
                </a:cubicBezTo>
                <a:cubicBezTo>
                  <a:pt x="354575" y="904603"/>
                  <a:pt x="392545" y="905164"/>
                  <a:pt x="429491" y="900546"/>
                </a:cubicBezTo>
                <a:cubicBezTo>
                  <a:pt x="486979" y="881382"/>
                  <a:pt x="498682" y="886932"/>
                  <a:pt x="526472" y="803564"/>
                </a:cubicBezTo>
                <a:lnTo>
                  <a:pt x="554182" y="720436"/>
                </a:lnTo>
                <a:cubicBezTo>
                  <a:pt x="558800" y="688109"/>
                  <a:pt x="560693" y="655274"/>
                  <a:pt x="568036" y="623455"/>
                </a:cubicBezTo>
                <a:cubicBezTo>
                  <a:pt x="574604" y="594995"/>
                  <a:pt x="595745" y="540327"/>
                  <a:pt x="595745" y="540327"/>
                </a:cubicBezTo>
                <a:cubicBezTo>
                  <a:pt x="591127" y="508000"/>
                  <a:pt x="596495" y="472554"/>
                  <a:pt x="581891" y="443346"/>
                </a:cubicBezTo>
                <a:cubicBezTo>
                  <a:pt x="575360" y="430284"/>
                  <a:pt x="550654" y="439818"/>
                  <a:pt x="540327" y="429491"/>
                </a:cubicBezTo>
                <a:cubicBezTo>
                  <a:pt x="530000" y="419164"/>
                  <a:pt x="531090" y="401782"/>
                  <a:pt x="526472" y="387927"/>
                </a:cubicBezTo>
                <a:cubicBezTo>
                  <a:pt x="494145" y="392545"/>
                  <a:pt x="459332" y="388519"/>
                  <a:pt x="429491" y="401782"/>
                </a:cubicBezTo>
                <a:cubicBezTo>
                  <a:pt x="414275" y="408545"/>
                  <a:pt x="415902" y="434521"/>
                  <a:pt x="401782" y="443346"/>
                </a:cubicBezTo>
                <a:cubicBezTo>
                  <a:pt x="377014" y="458826"/>
                  <a:pt x="346363" y="461819"/>
                  <a:pt x="318654" y="471055"/>
                </a:cubicBezTo>
                <a:lnTo>
                  <a:pt x="277091" y="484909"/>
                </a:lnTo>
                <a:cubicBezTo>
                  <a:pt x="262971" y="442552"/>
                  <a:pt x="249452" y="443299"/>
                  <a:pt x="290945" y="415636"/>
                </a:cubicBezTo>
                <a:cubicBezTo>
                  <a:pt x="294788" y="413074"/>
                  <a:pt x="300182" y="415636"/>
                  <a:pt x="304800" y="415636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485492" y="2923261"/>
            <a:ext cx="3478399" cy="3782339"/>
          </a:xfrm>
          <a:custGeom>
            <a:avLst/>
            <a:gdLst>
              <a:gd name="connsiteX0" fmla="*/ 1150835 w 3478399"/>
              <a:gd name="connsiteY0" fmla="*/ 401830 h 3782339"/>
              <a:gd name="connsiteX1" fmla="*/ 1386363 w 3478399"/>
              <a:gd name="connsiteY1" fmla="*/ 360266 h 3782339"/>
              <a:gd name="connsiteX2" fmla="*/ 1414072 w 3478399"/>
              <a:gd name="connsiteY2" fmla="*/ 318703 h 3782339"/>
              <a:gd name="connsiteX3" fmla="*/ 1441781 w 3478399"/>
              <a:gd name="connsiteY3" fmla="*/ 221721 h 3782339"/>
              <a:gd name="connsiteX4" fmla="*/ 1483344 w 3478399"/>
              <a:gd name="connsiteY4" fmla="*/ 180157 h 3782339"/>
              <a:gd name="connsiteX5" fmla="*/ 1511053 w 3478399"/>
              <a:gd name="connsiteY5" fmla="*/ 138594 h 3782339"/>
              <a:gd name="connsiteX6" fmla="*/ 1580326 w 3478399"/>
              <a:gd name="connsiteY6" fmla="*/ 83175 h 3782339"/>
              <a:gd name="connsiteX7" fmla="*/ 1760435 w 3478399"/>
              <a:gd name="connsiteY7" fmla="*/ 55466 h 3782339"/>
              <a:gd name="connsiteX8" fmla="*/ 1912835 w 3478399"/>
              <a:gd name="connsiteY8" fmla="*/ 13903 h 3782339"/>
              <a:gd name="connsiteX9" fmla="*/ 1954399 w 3478399"/>
              <a:gd name="connsiteY9" fmla="*/ 180157 h 3782339"/>
              <a:gd name="connsiteX10" fmla="*/ 1995963 w 3478399"/>
              <a:gd name="connsiteY10" fmla="*/ 207866 h 3782339"/>
              <a:gd name="connsiteX11" fmla="*/ 2009817 w 3478399"/>
              <a:gd name="connsiteY11" fmla="*/ 249430 h 3782339"/>
              <a:gd name="connsiteX12" fmla="*/ 2037526 w 3478399"/>
              <a:gd name="connsiteY12" fmla="*/ 290994 h 3782339"/>
              <a:gd name="connsiteX13" fmla="*/ 2092944 w 3478399"/>
              <a:gd name="connsiteY13" fmla="*/ 484957 h 3782339"/>
              <a:gd name="connsiteX14" fmla="*/ 2120653 w 3478399"/>
              <a:gd name="connsiteY14" fmla="*/ 526521 h 3782339"/>
              <a:gd name="connsiteX15" fmla="*/ 2162217 w 3478399"/>
              <a:gd name="connsiteY15" fmla="*/ 540375 h 3782339"/>
              <a:gd name="connsiteX16" fmla="*/ 2245344 w 3478399"/>
              <a:gd name="connsiteY16" fmla="*/ 581939 h 3782339"/>
              <a:gd name="connsiteX17" fmla="*/ 2286908 w 3478399"/>
              <a:gd name="connsiteY17" fmla="*/ 609648 h 3782339"/>
              <a:gd name="connsiteX18" fmla="*/ 2370035 w 3478399"/>
              <a:gd name="connsiteY18" fmla="*/ 637357 h 3782339"/>
              <a:gd name="connsiteX19" fmla="*/ 2411599 w 3478399"/>
              <a:gd name="connsiteY19" fmla="*/ 651212 h 3782339"/>
              <a:gd name="connsiteX20" fmla="*/ 2508581 w 3478399"/>
              <a:gd name="connsiteY20" fmla="*/ 706630 h 3782339"/>
              <a:gd name="connsiteX21" fmla="*/ 2522435 w 3478399"/>
              <a:gd name="connsiteY21" fmla="*/ 845175 h 3782339"/>
              <a:gd name="connsiteX22" fmla="*/ 2563999 w 3478399"/>
              <a:gd name="connsiteY22" fmla="*/ 872884 h 3782339"/>
              <a:gd name="connsiteX23" fmla="*/ 2577853 w 3478399"/>
              <a:gd name="connsiteY23" fmla="*/ 914448 h 3782339"/>
              <a:gd name="connsiteX24" fmla="*/ 2591708 w 3478399"/>
              <a:gd name="connsiteY24" fmla="*/ 1052994 h 3782339"/>
              <a:gd name="connsiteX25" fmla="*/ 2674835 w 3478399"/>
              <a:gd name="connsiteY25" fmla="*/ 1108412 h 3782339"/>
              <a:gd name="connsiteX26" fmla="*/ 2688690 w 3478399"/>
              <a:gd name="connsiteY26" fmla="*/ 1219248 h 3782339"/>
              <a:gd name="connsiteX27" fmla="*/ 2591708 w 3478399"/>
              <a:gd name="connsiteY27" fmla="*/ 1205394 h 3782339"/>
              <a:gd name="connsiteX28" fmla="*/ 2550144 w 3478399"/>
              <a:gd name="connsiteY28" fmla="*/ 1191539 h 3782339"/>
              <a:gd name="connsiteX29" fmla="*/ 2633272 w 3478399"/>
              <a:gd name="connsiteY29" fmla="*/ 1246957 h 3782339"/>
              <a:gd name="connsiteX30" fmla="*/ 2716399 w 3478399"/>
              <a:gd name="connsiteY30" fmla="*/ 1274666 h 3782339"/>
              <a:gd name="connsiteX31" fmla="*/ 2757963 w 3478399"/>
              <a:gd name="connsiteY31" fmla="*/ 1357794 h 3782339"/>
              <a:gd name="connsiteX32" fmla="*/ 2785672 w 3478399"/>
              <a:gd name="connsiteY32" fmla="*/ 1399357 h 3782339"/>
              <a:gd name="connsiteX33" fmla="*/ 2785672 w 3478399"/>
              <a:gd name="connsiteY33" fmla="*/ 1621030 h 3782339"/>
              <a:gd name="connsiteX34" fmla="*/ 2744108 w 3478399"/>
              <a:gd name="connsiteY34" fmla="*/ 1634884 h 3782339"/>
              <a:gd name="connsiteX35" fmla="*/ 2799526 w 3478399"/>
              <a:gd name="connsiteY35" fmla="*/ 1773430 h 3782339"/>
              <a:gd name="connsiteX36" fmla="*/ 2868799 w 3478399"/>
              <a:gd name="connsiteY36" fmla="*/ 1759575 h 3782339"/>
              <a:gd name="connsiteX37" fmla="*/ 2896508 w 3478399"/>
              <a:gd name="connsiteY37" fmla="*/ 1718012 h 3782339"/>
              <a:gd name="connsiteX38" fmla="*/ 2979635 w 3478399"/>
              <a:gd name="connsiteY38" fmla="*/ 1676448 h 3782339"/>
              <a:gd name="connsiteX39" fmla="*/ 3256726 w 3478399"/>
              <a:gd name="connsiteY39" fmla="*/ 1690303 h 3782339"/>
              <a:gd name="connsiteX40" fmla="*/ 3312144 w 3478399"/>
              <a:gd name="connsiteY40" fmla="*/ 1773430 h 3782339"/>
              <a:gd name="connsiteX41" fmla="*/ 3367563 w 3478399"/>
              <a:gd name="connsiteY41" fmla="*/ 1787284 h 3782339"/>
              <a:gd name="connsiteX42" fmla="*/ 3395272 w 3478399"/>
              <a:gd name="connsiteY42" fmla="*/ 1814994 h 3782339"/>
              <a:gd name="connsiteX43" fmla="*/ 3436835 w 3478399"/>
              <a:gd name="connsiteY43" fmla="*/ 1842703 h 3782339"/>
              <a:gd name="connsiteX44" fmla="*/ 3478399 w 3478399"/>
              <a:gd name="connsiteY44" fmla="*/ 1925830 h 3782339"/>
              <a:gd name="connsiteX45" fmla="*/ 3464544 w 3478399"/>
              <a:gd name="connsiteY45" fmla="*/ 2050521 h 3782339"/>
              <a:gd name="connsiteX46" fmla="*/ 3436835 w 3478399"/>
              <a:gd name="connsiteY46" fmla="*/ 2133648 h 3782339"/>
              <a:gd name="connsiteX47" fmla="*/ 3409126 w 3478399"/>
              <a:gd name="connsiteY47" fmla="*/ 2216775 h 3782339"/>
              <a:gd name="connsiteX48" fmla="*/ 3381417 w 3478399"/>
              <a:gd name="connsiteY48" fmla="*/ 2299903 h 3782339"/>
              <a:gd name="connsiteX49" fmla="*/ 3367563 w 3478399"/>
              <a:gd name="connsiteY49" fmla="*/ 2341466 h 3782339"/>
              <a:gd name="connsiteX50" fmla="*/ 3339853 w 3478399"/>
              <a:gd name="connsiteY50" fmla="*/ 2383030 h 3782339"/>
              <a:gd name="connsiteX51" fmla="*/ 3270581 w 3478399"/>
              <a:gd name="connsiteY51" fmla="*/ 2438448 h 3782339"/>
              <a:gd name="connsiteX52" fmla="*/ 3256726 w 3478399"/>
              <a:gd name="connsiteY52" fmla="*/ 2480012 h 3782339"/>
              <a:gd name="connsiteX53" fmla="*/ 3229017 w 3478399"/>
              <a:gd name="connsiteY53" fmla="*/ 2521575 h 3782339"/>
              <a:gd name="connsiteX54" fmla="*/ 3118181 w 3478399"/>
              <a:gd name="connsiteY54" fmla="*/ 2549284 h 3782339"/>
              <a:gd name="connsiteX55" fmla="*/ 3104326 w 3478399"/>
              <a:gd name="connsiteY55" fmla="*/ 2604703 h 3782339"/>
              <a:gd name="connsiteX56" fmla="*/ 3021199 w 3478399"/>
              <a:gd name="connsiteY56" fmla="*/ 2646266 h 3782339"/>
              <a:gd name="connsiteX57" fmla="*/ 3021199 w 3478399"/>
              <a:gd name="connsiteY57" fmla="*/ 2743248 h 3782339"/>
              <a:gd name="connsiteX58" fmla="*/ 3062763 w 3478399"/>
              <a:gd name="connsiteY58" fmla="*/ 2757103 h 3782339"/>
              <a:gd name="connsiteX59" fmla="*/ 3118181 w 3478399"/>
              <a:gd name="connsiteY59" fmla="*/ 2770957 h 3782339"/>
              <a:gd name="connsiteX60" fmla="*/ 3159744 w 3478399"/>
              <a:gd name="connsiteY60" fmla="*/ 2784812 h 3782339"/>
              <a:gd name="connsiteX61" fmla="*/ 3201308 w 3478399"/>
              <a:gd name="connsiteY61" fmla="*/ 2812521 h 3782339"/>
              <a:gd name="connsiteX62" fmla="*/ 3367563 w 3478399"/>
              <a:gd name="connsiteY62" fmla="*/ 2826375 h 3782339"/>
              <a:gd name="connsiteX63" fmla="*/ 3353708 w 3478399"/>
              <a:gd name="connsiteY63" fmla="*/ 2951066 h 3782339"/>
              <a:gd name="connsiteX64" fmla="*/ 3298290 w 3478399"/>
              <a:gd name="connsiteY64" fmla="*/ 2964921 h 3782339"/>
              <a:gd name="connsiteX65" fmla="*/ 3256726 w 3478399"/>
              <a:gd name="connsiteY65" fmla="*/ 2992630 h 3782339"/>
              <a:gd name="connsiteX66" fmla="*/ 3242872 w 3478399"/>
              <a:gd name="connsiteY66" fmla="*/ 3034194 h 3782339"/>
              <a:gd name="connsiteX67" fmla="*/ 3229017 w 3478399"/>
              <a:gd name="connsiteY67" fmla="*/ 3089612 h 3782339"/>
              <a:gd name="connsiteX68" fmla="*/ 3118181 w 3478399"/>
              <a:gd name="connsiteY68" fmla="*/ 3103466 h 3782339"/>
              <a:gd name="connsiteX69" fmla="*/ 3035053 w 3478399"/>
              <a:gd name="connsiteY69" fmla="*/ 3145030 h 3782339"/>
              <a:gd name="connsiteX70" fmla="*/ 2993490 w 3478399"/>
              <a:gd name="connsiteY70" fmla="*/ 3172739 h 3782339"/>
              <a:gd name="connsiteX71" fmla="*/ 2938072 w 3478399"/>
              <a:gd name="connsiteY71" fmla="*/ 3186594 h 3782339"/>
              <a:gd name="connsiteX72" fmla="*/ 2813381 w 3478399"/>
              <a:gd name="connsiteY72" fmla="*/ 3242012 h 3782339"/>
              <a:gd name="connsiteX73" fmla="*/ 2633272 w 3478399"/>
              <a:gd name="connsiteY73" fmla="*/ 3200448 h 3782339"/>
              <a:gd name="connsiteX74" fmla="*/ 2591708 w 3478399"/>
              <a:gd name="connsiteY74" fmla="*/ 3186594 h 3782339"/>
              <a:gd name="connsiteX75" fmla="*/ 2411599 w 3478399"/>
              <a:gd name="connsiteY75" fmla="*/ 3214303 h 3782339"/>
              <a:gd name="connsiteX76" fmla="*/ 2370035 w 3478399"/>
              <a:gd name="connsiteY76" fmla="*/ 3242012 h 3782339"/>
              <a:gd name="connsiteX77" fmla="*/ 2120653 w 3478399"/>
              <a:gd name="connsiteY77" fmla="*/ 3228157 h 3782339"/>
              <a:gd name="connsiteX78" fmla="*/ 2079090 w 3478399"/>
              <a:gd name="connsiteY78" fmla="*/ 3214303 h 3782339"/>
              <a:gd name="connsiteX79" fmla="*/ 2162217 w 3478399"/>
              <a:gd name="connsiteY79" fmla="*/ 3255866 h 3782339"/>
              <a:gd name="connsiteX80" fmla="*/ 2162217 w 3478399"/>
              <a:gd name="connsiteY80" fmla="*/ 3380557 h 3782339"/>
              <a:gd name="connsiteX81" fmla="*/ 2079090 w 3478399"/>
              <a:gd name="connsiteY81" fmla="*/ 3366703 h 3782339"/>
              <a:gd name="connsiteX82" fmla="*/ 2051381 w 3478399"/>
              <a:gd name="connsiteY82" fmla="*/ 3325139 h 3782339"/>
              <a:gd name="connsiteX83" fmla="*/ 1926690 w 3478399"/>
              <a:gd name="connsiteY83" fmla="*/ 3297430 h 3782339"/>
              <a:gd name="connsiteX84" fmla="*/ 1829708 w 3478399"/>
              <a:gd name="connsiteY84" fmla="*/ 3242012 h 3782339"/>
              <a:gd name="connsiteX85" fmla="*/ 1815853 w 3478399"/>
              <a:gd name="connsiteY85" fmla="*/ 3283575 h 3782339"/>
              <a:gd name="connsiteX86" fmla="*/ 1801999 w 3478399"/>
              <a:gd name="connsiteY86" fmla="*/ 3366703 h 3782339"/>
              <a:gd name="connsiteX87" fmla="*/ 1594181 w 3478399"/>
              <a:gd name="connsiteY87" fmla="*/ 3380557 h 3782339"/>
              <a:gd name="connsiteX88" fmla="*/ 1552617 w 3478399"/>
              <a:gd name="connsiteY88" fmla="*/ 3408266 h 3782339"/>
              <a:gd name="connsiteX89" fmla="*/ 1511053 w 3478399"/>
              <a:gd name="connsiteY89" fmla="*/ 3380557 h 3782339"/>
              <a:gd name="connsiteX90" fmla="*/ 1483344 w 3478399"/>
              <a:gd name="connsiteY90" fmla="*/ 3338994 h 3782339"/>
              <a:gd name="connsiteX91" fmla="*/ 1400217 w 3478399"/>
              <a:gd name="connsiteY91" fmla="*/ 3311284 h 3782339"/>
              <a:gd name="connsiteX92" fmla="*/ 1358653 w 3478399"/>
              <a:gd name="connsiteY92" fmla="*/ 3283575 h 3782339"/>
              <a:gd name="connsiteX93" fmla="*/ 1164690 w 3478399"/>
              <a:gd name="connsiteY93" fmla="*/ 3297430 h 3782339"/>
              <a:gd name="connsiteX94" fmla="*/ 1150835 w 3478399"/>
              <a:gd name="connsiteY94" fmla="*/ 3338994 h 3782339"/>
              <a:gd name="connsiteX95" fmla="*/ 1123126 w 3478399"/>
              <a:gd name="connsiteY95" fmla="*/ 3380557 h 3782339"/>
              <a:gd name="connsiteX96" fmla="*/ 1039999 w 3478399"/>
              <a:gd name="connsiteY96" fmla="*/ 3422121 h 3782339"/>
              <a:gd name="connsiteX97" fmla="*/ 1053853 w 3478399"/>
              <a:gd name="connsiteY97" fmla="*/ 3519103 h 3782339"/>
              <a:gd name="connsiteX98" fmla="*/ 1067708 w 3478399"/>
              <a:gd name="connsiteY98" fmla="*/ 3560666 h 3782339"/>
              <a:gd name="connsiteX99" fmla="*/ 1026144 w 3478399"/>
              <a:gd name="connsiteY99" fmla="*/ 3643794 h 3782339"/>
              <a:gd name="connsiteX100" fmla="*/ 984581 w 3478399"/>
              <a:gd name="connsiteY100" fmla="*/ 3657648 h 3782339"/>
              <a:gd name="connsiteX101" fmla="*/ 873744 w 3478399"/>
              <a:gd name="connsiteY101" fmla="*/ 3629939 h 3782339"/>
              <a:gd name="connsiteX102" fmla="*/ 804472 w 3478399"/>
              <a:gd name="connsiteY102" fmla="*/ 3574521 h 3782339"/>
              <a:gd name="connsiteX103" fmla="*/ 762908 w 3478399"/>
              <a:gd name="connsiteY103" fmla="*/ 3532957 h 3782339"/>
              <a:gd name="connsiteX104" fmla="*/ 527381 w 3478399"/>
              <a:gd name="connsiteY104" fmla="*/ 3560666 h 3782339"/>
              <a:gd name="connsiteX105" fmla="*/ 485817 w 3478399"/>
              <a:gd name="connsiteY105" fmla="*/ 3588375 h 3782339"/>
              <a:gd name="connsiteX106" fmla="*/ 402690 w 3478399"/>
              <a:gd name="connsiteY106" fmla="*/ 3616084 h 3782339"/>
              <a:gd name="connsiteX107" fmla="*/ 347272 w 3478399"/>
              <a:gd name="connsiteY107" fmla="*/ 3685357 h 3782339"/>
              <a:gd name="connsiteX108" fmla="*/ 319563 w 3478399"/>
              <a:gd name="connsiteY108" fmla="*/ 3726921 h 3782339"/>
              <a:gd name="connsiteX109" fmla="*/ 305708 w 3478399"/>
              <a:gd name="connsiteY109" fmla="*/ 3768484 h 3782339"/>
              <a:gd name="connsiteX110" fmla="*/ 264144 w 3478399"/>
              <a:gd name="connsiteY110" fmla="*/ 3782339 h 3782339"/>
              <a:gd name="connsiteX111" fmla="*/ 208726 w 3478399"/>
              <a:gd name="connsiteY111" fmla="*/ 3768484 h 3782339"/>
              <a:gd name="connsiteX112" fmla="*/ 194872 w 3478399"/>
              <a:gd name="connsiteY112" fmla="*/ 3726921 h 3782339"/>
              <a:gd name="connsiteX113" fmla="*/ 153308 w 3478399"/>
              <a:gd name="connsiteY113" fmla="*/ 3713066 h 3782339"/>
              <a:gd name="connsiteX114" fmla="*/ 84035 w 3478399"/>
              <a:gd name="connsiteY114" fmla="*/ 3643794 h 3782339"/>
              <a:gd name="connsiteX115" fmla="*/ 70181 w 3478399"/>
              <a:gd name="connsiteY115" fmla="*/ 3713066 h 3782339"/>
              <a:gd name="connsiteX116" fmla="*/ 28617 w 3478399"/>
              <a:gd name="connsiteY116" fmla="*/ 3726921 h 3782339"/>
              <a:gd name="connsiteX117" fmla="*/ 908 w 3478399"/>
              <a:gd name="connsiteY117" fmla="*/ 3685357 h 3782339"/>
              <a:gd name="connsiteX118" fmla="*/ 139453 w 3478399"/>
              <a:gd name="connsiteY118" fmla="*/ 3629939 h 3782339"/>
              <a:gd name="connsiteX119" fmla="*/ 181017 w 3478399"/>
              <a:gd name="connsiteY119" fmla="*/ 3616084 h 3782339"/>
              <a:gd name="connsiteX120" fmla="*/ 250290 w 3478399"/>
              <a:gd name="connsiteY120" fmla="*/ 3560666 h 3782339"/>
              <a:gd name="connsiteX121" fmla="*/ 277999 w 3478399"/>
              <a:gd name="connsiteY121" fmla="*/ 3519103 h 3782339"/>
              <a:gd name="connsiteX122" fmla="*/ 291853 w 3478399"/>
              <a:gd name="connsiteY122" fmla="*/ 3477539 h 3782339"/>
              <a:gd name="connsiteX123" fmla="*/ 361126 w 3478399"/>
              <a:gd name="connsiteY123" fmla="*/ 3422121 h 3782339"/>
              <a:gd name="connsiteX124" fmla="*/ 374981 w 3478399"/>
              <a:gd name="connsiteY124" fmla="*/ 3380557 h 3782339"/>
              <a:gd name="connsiteX125" fmla="*/ 458108 w 3478399"/>
              <a:gd name="connsiteY125" fmla="*/ 3352848 h 3782339"/>
              <a:gd name="connsiteX126" fmla="*/ 485817 w 3478399"/>
              <a:gd name="connsiteY126" fmla="*/ 3311284 h 3782339"/>
              <a:gd name="connsiteX127" fmla="*/ 527381 w 3478399"/>
              <a:gd name="connsiteY127" fmla="*/ 3283575 h 3782339"/>
              <a:gd name="connsiteX128" fmla="*/ 568944 w 3478399"/>
              <a:gd name="connsiteY128" fmla="*/ 3145030 h 3782339"/>
              <a:gd name="connsiteX129" fmla="*/ 610508 w 3478399"/>
              <a:gd name="connsiteY129" fmla="*/ 3131175 h 3782339"/>
              <a:gd name="connsiteX130" fmla="*/ 638217 w 3478399"/>
              <a:gd name="connsiteY130" fmla="*/ 3089612 h 3782339"/>
              <a:gd name="connsiteX131" fmla="*/ 679781 w 3478399"/>
              <a:gd name="connsiteY131" fmla="*/ 3075757 h 3782339"/>
              <a:gd name="connsiteX132" fmla="*/ 707490 w 3478399"/>
              <a:gd name="connsiteY132" fmla="*/ 2992630 h 3782339"/>
              <a:gd name="connsiteX133" fmla="*/ 1303235 w 3478399"/>
              <a:gd name="connsiteY133" fmla="*/ 2951066 h 3782339"/>
              <a:gd name="connsiteX134" fmla="*/ 1344799 w 3478399"/>
              <a:gd name="connsiteY134" fmla="*/ 2867939 h 3782339"/>
              <a:gd name="connsiteX135" fmla="*/ 1414072 w 3478399"/>
              <a:gd name="connsiteY135" fmla="*/ 2854084 h 3782339"/>
              <a:gd name="connsiteX136" fmla="*/ 1441781 w 3478399"/>
              <a:gd name="connsiteY136" fmla="*/ 2812521 h 3782339"/>
              <a:gd name="connsiteX137" fmla="*/ 1524908 w 3478399"/>
              <a:gd name="connsiteY137" fmla="*/ 2757103 h 3782339"/>
              <a:gd name="connsiteX138" fmla="*/ 1538763 w 3478399"/>
              <a:gd name="connsiteY138" fmla="*/ 2715539 h 3782339"/>
              <a:gd name="connsiteX139" fmla="*/ 1580326 w 3478399"/>
              <a:gd name="connsiteY139" fmla="*/ 2701684 h 3782339"/>
              <a:gd name="connsiteX140" fmla="*/ 1663453 w 3478399"/>
              <a:gd name="connsiteY140" fmla="*/ 2660121 h 3782339"/>
              <a:gd name="connsiteX141" fmla="*/ 1677308 w 3478399"/>
              <a:gd name="connsiteY141" fmla="*/ 2618557 h 3782339"/>
              <a:gd name="connsiteX142" fmla="*/ 1718872 w 3478399"/>
              <a:gd name="connsiteY142" fmla="*/ 2590848 h 3782339"/>
              <a:gd name="connsiteX143" fmla="*/ 1746581 w 3478399"/>
              <a:gd name="connsiteY143" fmla="*/ 2507721 h 3782339"/>
              <a:gd name="connsiteX144" fmla="*/ 1732726 w 3478399"/>
              <a:gd name="connsiteY144" fmla="*/ 2299903 h 3782339"/>
              <a:gd name="connsiteX145" fmla="*/ 1705017 w 3478399"/>
              <a:gd name="connsiteY145" fmla="*/ 2258339 h 3782339"/>
              <a:gd name="connsiteX146" fmla="*/ 1677308 w 3478399"/>
              <a:gd name="connsiteY146" fmla="*/ 2133648 h 3782339"/>
              <a:gd name="connsiteX147" fmla="*/ 1621890 w 3478399"/>
              <a:gd name="connsiteY147" fmla="*/ 2050521 h 3782339"/>
              <a:gd name="connsiteX148" fmla="*/ 1594181 w 3478399"/>
              <a:gd name="connsiteY148" fmla="*/ 1967394 h 3782339"/>
              <a:gd name="connsiteX149" fmla="*/ 1580326 w 3478399"/>
              <a:gd name="connsiteY149" fmla="*/ 1925830 h 3782339"/>
              <a:gd name="connsiteX150" fmla="*/ 1538763 w 3478399"/>
              <a:gd name="connsiteY150" fmla="*/ 1911975 h 3782339"/>
              <a:gd name="connsiteX151" fmla="*/ 1511053 w 3478399"/>
              <a:gd name="connsiteY151" fmla="*/ 1884266 h 3782339"/>
              <a:gd name="connsiteX152" fmla="*/ 1427926 w 3478399"/>
              <a:gd name="connsiteY152" fmla="*/ 1828848 h 3782339"/>
              <a:gd name="connsiteX153" fmla="*/ 1414072 w 3478399"/>
              <a:gd name="connsiteY153" fmla="*/ 1787284 h 3782339"/>
              <a:gd name="connsiteX154" fmla="*/ 1441781 w 3478399"/>
              <a:gd name="connsiteY154" fmla="*/ 1690303 h 3782339"/>
              <a:gd name="connsiteX155" fmla="*/ 1427926 w 3478399"/>
              <a:gd name="connsiteY155" fmla="*/ 1551757 h 3782339"/>
              <a:gd name="connsiteX156" fmla="*/ 1386363 w 3478399"/>
              <a:gd name="connsiteY156" fmla="*/ 1537903 h 3782339"/>
              <a:gd name="connsiteX157" fmla="*/ 1358653 w 3478399"/>
              <a:gd name="connsiteY157" fmla="*/ 1510194 h 3782339"/>
              <a:gd name="connsiteX158" fmla="*/ 1344799 w 3478399"/>
              <a:gd name="connsiteY158" fmla="*/ 1468630 h 3782339"/>
              <a:gd name="connsiteX159" fmla="*/ 1261672 w 3478399"/>
              <a:gd name="connsiteY159" fmla="*/ 1427066 h 3782339"/>
              <a:gd name="connsiteX160" fmla="*/ 1247817 w 3478399"/>
              <a:gd name="connsiteY160" fmla="*/ 1385503 h 3782339"/>
              <a:gd name="connsiteX161" fmla="*/ 1275526 w 3478399"/>
              <a:gd name="connsiteY161" fmla="*/ 1302375 h 3782339"/>
              <a:gd name="connsiteX162" fmla="*/ 1317090 w 3478399"/>
              <a:gd name="connsiteY162" fmla="*/ 1219248 h 3782339"/>
              <a:gd name="connsiteX163" fmla="*/ 1303235 w 3478399"/>
              <a:gd name="connsiteY163" fmla="*/ 1163830 h 3782339"/>
              <a:gd name="connsiteX164" fmla="*/ 1275526 w 3478399"/>
              <a:gd name="connsiteY164" fmla="*/ 1122266 h 3782339"/>
              <a:gd name="connsiteX165" fmla="*/ 1289381 w 3478399"/>
              <a:gd name="connsiteY165" fmla="*/ 1052994 h 3782339"/>
              <a:gd name="connsiteX166" fmla="*/ 1372508 w 3478399"/>
              <a:gd name="connsiteY166" fmla="*/ 1011430 h 3782339"/>
              <a:gd name="connsiteX167" fmla="*/ 1372508 w 3478399"/>
              <a:gd name="connsiteY167" fmla="*/ 872884 h 3782339"/>
              <a:gd name="connsiteX168" fmla="*/ 1330944 w 3478399"/>
              <a:gd name="connsiteY168" fmla="*/ 859030 h 3782339"/>
              <a:gd name="connsiteX169" fmla="*/ 1261672 w 3478399"/>
              <a:gd name="connsiteY169" fmla="*/ 900594 h 3782339"/>
              <a:gd name="connsiteX170" fmla="*/ 1220108 w 3478399"/>
              <a:gd name="connsiteY170" fmla="*/ 914448 h 3782339"/>
              <a:gd name="connsiteX171" fmla="*/ 1192399 w 3478399"/>
              <a:gd name="connsiteY171" fmla="*/ 872884 h 3782339"/>
              <a:gd name="connsiteX172" fmla="*/ 1150835 w 3478399"/>
              <a:gd name="connsiteY172" fmla="*/ 845175 h 3782339"/>
              <a:gd name="connsiteX173" fmla="*/ 1095417 w 3478399"/>
              <a:gd name="connsiteY173" fmla="*/ 775903 h 3782339"/>
              <a:gd name="connsiteX174" fmla="*/ 1053853 w 3478399"/>
              <a:gd name="connsiteY174" fmla="*/ 692775 h 3782339"/>
              <a:gd name="connsiteX175" fmla="*/ 1026144 w 3478399"/>
              <a:gd name="connsiteY175" fmla="*/ 651212 h 3782339"/>
              <a:gd name="connsiteX176" fmla="*/ 1081563 w 3478399"/>
              <a:gd name="connsiteY176" fmla="*/ 540375 h 3782339"/>
              <a:gd name="connsiteX177" fmla="*/ 1109272 w 3478399"/>
              <a:gd name="connsiteY177" fmla="*/ 457248 h 3782339"/>
              <a:gd name="connsiteX178" fmla="*/ 1247817 w 3478399"/>
              <a:gd name="connsiteY178" fmla="*/ 387975 h 3782339"/>
              <a:gd name="connsiteX179" fmla="*/ 1289381 w 3478399"/>
              <a:gd name="connsiteY179" fmla="*/ 387975 h 3782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3478399" h="3782339">
                <a:moveTo>
                  <a:pt x="1150835" y="401830"/>
                </a:moveTo>
                <a:cubicBezTo>
                  <a:pt x="1285442" y="392856"/>
                  <a:pt x="1325787" y="435984"/>
                  <a:pt x="1386363" y="360266"/>
                </a:cubicBezTo>
                <a:cubicBezTo>
                  <a:pt x="1396765" y="347264"/>
                  <a:pt x="1404836" y="332557"/>
                  <a:pt x="1414072" y="318703"/>
                </a:cubicBezTo>
                <a:cubicBezTo>
                  <a:pt x="1415921" y="311308"/>
                  <a:pt x="1433828" y="233650"/>
                  <a:pt x="1441781" y="221721"/>
                </a:cubicBezTo>
                <a:cubicBezTo>
                  <a:pt x="1452649" y="205418"/>
                  <a:pt x="1470801" y="195209"/>
                  <a:pt x="1483344" y="180157"/>
                </a:cubicBezTo>
                <a:cubicBezTo>
                  <a:pt x="1494004" y="167365"/>
                  <a:pt x="1500651" y="151596"/>
                  <a:pt x="1511053" y="138594"/>
                </a:cubicBezTo>
                <a:cubicBezTo>
                  <a:pt x="1528235" y="117117"/>
                  <a:pt x="1556323" y="95176"/>
                  <a:pt x="1580326" y="83175"/>
                </a:cubicBezTo>
                <a:cubicBezTo>
                  <a:pt x="1630253" y="58212"/>
                  <a:pt x="1720710" y="59439"/>
                  <a:pt x="1760435" y="55466"/>
                </a:cubicBezTo>
                <a:cubicBezTo>
                  <a:pt x="1863156" y="-13014"/>
                  <a:pt x="1810907" y="-6483"/>
                  <a:pt x="1912835" y="13903"/>
                </a:cubicBezTo>
                <a:cubicBezTo>
                  <a:pt x="1916094" y="33457"/>
                  <a:pt x="1933817" y="166436"/>
                  <a:pt x="1954399" y="180157"/>
                </a:cubicBezTo>
                <a:lnTo>
                  <a:pt x="1995963" y="207866"/>
                </a:lnTo>
                <a:cubicBezTo>
                  <a:pt x="2000581" y="221721"/>
                  <a:pt x="2003286" y="236368"/>
                  <a:pt x="2009817" y="249430"/>
                </a:cubicBezTo>
                <a:cubicBezTo>
                  <a:pt x="2017263" y="264323"/>
                  <a:pt x="2031836" y="275345"/>
                  <a:pt x="2037526" y="290994"/>
                </a:cubicBezTo>
                <a:cubicBezTo>
                  <a:pt x="2044916" y="311317"/>
                  <a:pt x="2074209" y="456854"/>
                  <a:pt x="2092944" y="484957"/>
                </a:cubicBezTo>
                <a:cubicBezTo>
                  <a:pt x="2102180" y="498812"/>
                  <a:pt x="2107651" y="516119"/>
                  <a:pt x="2120653" y="526521"/>
                </a:cubicBezTo>
                <a:cubicBezTo>
                  <a:pt x="2132057" y="535644"/>
                  <a:pt x="2148362" y="535757"/>
                  <a:pt x="2162217" y="540375"/>
                </a:cubicBezTo>
                <a:cubicBezTo>
                  <a:pt x="2281335" y="619786"/>
                  <a:pt x="2130623" y="524578"/>
                  <a:pt x="2245344" y="581939"/>
                </a:cubicBezTo>
                <a:cubicBezTo>
                  <a:pt x="2260237" y="589386"/>
                  <a:pt x="2271692" y="602885"/>
                  <a:pt x="2286908" y="609648"/>
                </a:cubicBezTo>
                <a:cubicBezTo>
                  <a:pt x="2313598" y="621510"/>
                  <a:pt x="2342326" y="628121"/>
                  <a:pt x="2370035" y="637357"/>
                </a:cubicBezTo>
                <a:cubicBezTo>
                  <a:pt x="2383890" y="641975"/>
                  <a:pt x="2398537" y="644681"/>
                  <a:pt x="2411599" y="651212"/>
                </a:cubicBezTo>
                <a:cubicBezTo>
                  <a:pt x="2481910" y="686368"/>
                  <a:pt x="2449833" y="667465"/>
                  <a:pt x="2508581" y="706630"/>
                </a:cubicBezTo>
                <a:cubicBezTo>
                  <a:pt x="2513199" y="752812"/>
                  <a:pt x="2507758" y="801145"/>
                  <a:pt x="2522435" y="845175"/>
                </a:cubicBezTo>
                <a:cubicBezTo>
                  <a:pt x="2527701" y="860972"/>
                  <a:pt x="2553597" y="859882"/>
                  <a:pt x="2563999" y="872884"/>
                </a:cubicBezTo>
                <a:cubicBezTo>
                  <a:pt x="2573122" y="884288"/>
                  <a:pt x="2573235" y="900593"/>
                  <a:pt x="2577853" y="914448"/>
                </a:cubicBezTo>
                <a:cubicBezTo>
                  <a:pt x="2582471" y="960630"/>
                  <a:pt x="2570952" y="1011482"/>
                  <a:pt x="2591708" y="1052994"/>
                </a:cubicBezTo>
                <a:cubicBezTo>
                  <a:pt x="2606601" y="1082780"/>
                  <a:pt x="2674835" y="1108412"/>
                  <a:pt x="2674835" y="1108412"/>
                </a:cubicBezTo>
                <a:cubicBezTo>
                  <a:pt x="2679830" y="1118402"/>
                  <a:pt x="2736345" y="1201377"/>
                  <a:pt x="2688690" y="1219248"/>
                </a:cubicBezTo>
                <a:cubicBezTo>
                  <a:pt x="2658114" y="1230714"/>
                  <a:pt x="2624035" y="1210012"/>
                  <a:pt x="2591708" y="1205394"/>
                </a:cubicBezTo>
                <a:cubicBezTo>
                  <a:pt x="2577853" y="1200776"/>
                  <a:pt x="2539817" y="1181212"/>
                  <a:pt x="2550144" y="1191539"/>
                </a:cubicBezTo>
                <a:cubicBezTo>
                  <a:pt x="2573693" y="1215087"/>
                  <a:pt x="2601679" y="1236426"/>
                  <a:pt x="2633272" y="1246957"/>
                </a:cubicBezTo>
                <a:lnTo>
                  <a:pt x="2716399" y="1274666"/>
                </a:lnTo>
                <a:cubicBezTo>
                  <a:pt x="2795812" y="1393787"/>
                  <a:pt x="2700600" y="1243069"/>
                  <a:pt x="2757963" y="1357794"/>
                </a:cubicBezTo>
                <a:cubicBezTo>
                  <a:pt x="2765410" y="1372687"/>
                  <a:pt x="2776436" y="1385503"/>
                  <a:pt x="2785672" y="1399357"/>
                </a:cubicBezTo>
                <a:cubicBezTo>
                  <a:pt x="2813258" y="1482120"/>
                  <a:pt x="2822532" y="1492021"/>
                  <a:pt x="2785672" y="1621030"/>
                </a:cubicBezTo>
                <a:cubicBezTo>
                  <a:pt x="2781660" y="1635072"/>
                  <a:pt x="2757963" y="1630266"/>
                  <a:pt x="2744108" y="1634884"/>
                </a:cubicBezTo>
                <a:cubicBezTo>
                  <a:pt x="2750959" y="1696543"/>
                  <a:pt x="2721299" y="1773430"/>
                  <a:pt x="2799526" y="1773430"/>
                </a:cubicBezTo>
                <a:cubicBezTo>
                  <a:pt x="2823074" y="1773430"/>
                  <a:pt x="2845708" y="1764193"/>
                  <a:pt x="2868799" y="1759575"/>
                </a:cubicBezTo>
                <a:cubicBezTo>
                  <a:pt x="2878035" y="1745721"/>
                  <a:pt x="2884734" y="1729786"/>
                  <a:pt x="2896508" y="1718012"/>
                </a:cubicBezTo>
                <a:cubicBezTo>
                  <a:pt x="2923365" y="1691156"/>
                  <a:pt x="2945831" y="1687716"/>
                  <a:pt x="2979635" y="1676448"/>
                </a:cubicBezTo>
                <a:cubicBezTo>
                  <a:pt x="3071999" y="1681066"/>
                  <a:pt x="3167946" y="1664409"/>
                  <a:pt x="3256726" y="1690303"/>
                </a:cubicBezTo>
                <a:cubicBezTo>
                  <a:pt x="3288696" y="1699628"/>
                  <a:pt x="3279836" y="1765353"/>
                  <a:pt x="3312144" y="1773430"/>
                </a:cubicBezTo>
                <a:lnTo>
                  <a:pt x="3367563" y="1787284"/>
                </a:lnTo>
                <a:cubicBezTo>
                  <a:pt x="3376799" y="1796521"/>
                  <a:pt x="3385072" y="1806834"/>
                  <a:pt x="3395272" y="1814994"/>
                </a:cubicBezTo>
                <a:cubicBezTo>
                  <a:pt x="3408274" y="1825396"/>
                  <a:pt x="3425061" y="1830929"/>
                  <a:pt x="3436835" y="1842703"/>
                </a:cubicBezTo>
                <a:cubicBezTo>
                  <a:pt x="3463692" y="1869560"/>
                  <a:pt x="3467130" y="1892025"/>
                  <a:pt x="3478399" y="1925830"/>
                </a:cubicBezTo>
                <a:cubicBezTo>
                  <a:pt x="3473781" y="1967394"/>
                  <a:pt x="3472746" y="2009514"/>
                  <a:pt x="3464544" y="2050521"/>
                </a:cubicBezTo>
                <a:cubicBezTo>
                  <a:pt x="3458816" y="2079162"/>
                  <a:pt x="3446071" y="2105939"/>
                  <a:pt x="3436835" y="2133648"/>
                </a:cubicBezTo>
                <a:lnTo>
                  <a:pt x="3409126" y="2216775"/>
                </a:lnTo>
                <a:lnTo>
                  <a:pt x="3381417" y="2299903"/>
                </a:lnTo>
                <a:cubicBezTo>
                  <a:pt x="3376799" y="2313757"/>
                  <a:pt x="3375664" y="2329315"/>
                  <a:pt x="3367563" y="2341466"/>
                </a:cubicBezTo>
                <a:lnTo>
                  <a:pt x="3339853" y="2383030"/>
                </a:lnTo>
                <a:cubicBezTo>
                  <a:pt x="3306636" y="2482685"/>
                  <a:pt x="3357562" y="2368863"/>
                  <a:pt x="3270581" y="2438448"/>
                </a:cubicBezTo>
                <a:cubicBezTo>
                  <a:pt x="3259177" y="2447571"/>
                  <a:pt x="3263257" y="2466950"/>
                  <a:pt x="3256726" y="2480012"/>
                </a:cubicBezTo>
                <a:cubicBezTo>
                  <a:pt x="3249279" y="2494905"/>
                  <a:pt x="3242019" y="2511173"/>
                  <a:pt x="3229017" y="2521575"/>
                </a:cubicBezTo>
                <a:cubicBezTo>
                  <a:pt x="3214815" y="2532937"/>
                  <a:pt x="3121635" y="2548593"/>
                  <a:pt x="3118181" y="2549284"/>
                </a:cubicBezTo>
                <a:cubicBezTo>
                  <a:pt x="3113563" y="2567757"/>
                  <a:pt x="3114888" y="2588859"/>
                  <a:pt x="3104326" y="2604703"/>
                </a:cubicBezTo>
                <a:cubicBezTo>
                  <a:pt x="3088978" y="2627725"/>
                  <a:pt x="3044909" y="2638363"/>
                  <a:pt x="3021199" y="2646266"/>
                </a:cubicBezTo>
                <a:cubicBezTo>
                  <a:pt x="3009956" y="2679994"/>
                  <a:pt x="2992545" y="2707431"/>
                  <a:pt x="3021199" y="2743248"/>
                </a:cubicBezTo>
                <a:cubicBezTo>
                  <a:pt x="3030322" y="2754652"/>
                  <a:pt x="3048721" y="2753091"/>
                  <a:pt x="3062763" y="2757103"/>
                </a:cubicBezTo>
                <a:cubicBezTo>
                  <a:pt x="3081072" y="2762334"/>
                  <a:pt x="3099872" y="2765726"/>
                  <a:pt x="3118181" y="2770957"/>
                </a:cubicBezTo>
                <a:cubicBezTo>
                  <a:pt x="3132223" y="2774969"/>
                  <a:pt x="3146682" y="2778281"/>
                  <a:pt x="3159744" y="2784812"/>
                </a:cubicBezTo>
                <a:cubicBezTo>
                  <a:pt x="3174637" y="2792259"/>
                  <a:pt x="3184980" y="2809255"/>
                  <a:pt x="3201308" y="2812521"/>
                </a:cubicBezTo>
                <a:cubicBezTo>
                  <a:pt x="3255839" y="2823427"/>
                  <a:pt x="3312145" y="2821757"/>
                  <a:pt x="3367563" y="2826375"/>
                </a:cubicBezTo>
                <a:cubicBezTo>
                  <a:pt x="3362945" y="2867939"/>
                  <a:pt x="3372410" y="2913662"/>
                  <a:pt x="3353708" y="2951066"/>
                </a:cubicBezTo>
                <a:cubicBezTo>
                  <a:pt x="3345193" y="2968097"/>
                  <a:pt x="3315792" y="2957420"/>
                  <a:pt x="3298290" y="2964921"/>
                </a:cubicBezTo>
                <a:cubicBezTo>
                  <a:pt x="3282985" y="2971480"/>
                  <a:pt x="3270581" y="2983394"/>
                  <a:pt x="3256726" y="2992630"/>
                </a:cubicBezTo>
                <a:cubicBezTo>
                  <a:pt x="3252108" y="3006485"/>
                  <a:pt x="3246884" y="3020152"/>
                  <a:pt x="3242872" y="3034194"/>
                </a:cubicBezTo>
                <a:cubicBezTo>
                  <a:pt x="3237641" y="3052503"/>
                  <a:pt x="3245662" y="3080365"/>
                  <a:pt x="3229017" y="3089612"/>
                </a:cubicBezTo>
                <a:cubicBezTo>
                  <a:pt x="3196470" y="3107694"/>
                  <a:pt x="3155126" y="3098848"/>
                  <a:pt x="3118181" y="3103466"/>
                </a:cubicBezTo>
                <a:cubicBezTo>
                  <a:pt x="2999060" y="3182879"/>
                  <a:pt x="3149778" y="3087667"/>
                  <a:pt x="3035053" y="3145030"/>
                </a:cubicBezTo>
                <a:cubicBezTo>
                  <a:pt x="3020160" y="3152477"/>
                  <a:pt x="3008795" y="3166180"/>
                  <a:pt x="2993490" y="3172739"/>
                </a:cubicBezTo>
                <a:cubicBezTo>
                  <a:pt x="2975988" y="3180240"/>
                  <a:pt x="2956310" y="3181123"/>
                  <a:pt x="2938072" y="3186594"/>
                </a:cubicBezTo>
                <a:cubicBezTo>
                  <a:pt x="2848139" y="3213574"/>
                  <a:pt x="2874121" y="3201518"/>
                  <a:pt x="2813381" y="3242012"/>
                </a:cubicBezTo>
                <a:cubicBezTo>
                  <a:pt x="2687481" y="3224026"/>
                  <a:pt x="2747382" y="3238484"/>
                  <a:pt x="2633272" y="3200448"/>
                </a:cubicBezTo>
                <a:lnTo>
                  <a:pt x="2591708" y="3186594"/>
                </a:lnTo>
                <a:cubicBezTo>
                  <a:pt x="2551966" y="3190568"/>
                  <a:pt x="2461531" y="3189337"/>
                  <a:pt x="2411599" y="3214303"/>
                </a:cubicBezTo>
                <a:cubicBezTo>
                  <a:pt x="2396706" y="3221750"/>
                  <a:pt x="2383890" y="3232776"/>
                  <a:pt x="2370035" y="3242012"/>
                </a:cubicBezTo>
                <a:cubicBezTo>
                  <a:pt x="2286908" y="3237394"/>
                  <a:pt x="2203534" y="3236050"/>
                  <a:pt x="2120653" y="3228157"/>
                </a:cubicBezTo>
                <a:cubicBezTo>
                  <a:pt x="2106115" y="3226772"/>
                  <a:pt x="2079090" y="3199699"/>
                  <a:pt x="2079090" y="3214303"/>
                </a:cubicBezTo>
                <a:cubicBezTo>
                  <a:pt x="2079090" y="3232209"/>
                  <a:pt x="2151968" y="3252450"/>
                  <a:pt x="2162217" y="3255866"/>
                </a:cubicBezTo>
                <a:cubicBezTo>
                  <a:pt x="2172929" y="3288001"/>
                  <a:pt x="2201606" y="3352422"/>
                  <a:pt x="2162217" y="3380557"/>
                </a:cubicBezTo>
                <a:cubicBezTo>
                  <a:pt x="2139358" y="3396885"/>
                  <a:pt x="2106799" y="3371321"/>
                  <a:pt x="2079090" y="3366703"/>
                </a:cubicBezTo>
                <a:cubicBezTo>
                  <a:pt x="2069854" y="3352848"/>
                  <a:pt x="2064383" y="3335541"/>
                  <a:pt x="2051381" y="3325139"/>
                </a:cubicBezTo>
                <a:cubicBezTo>
                  <a:pt x="2033429" y="3310777"/>
                  <a:pt x="1927544" y="3297572"/>
                  <a:pt x="1926690" y="3297430"/>
                </a:cubicBezTo>
                <a:cubicBezTo>
                  <a:pt x="1926490" y="3297280"/>
                  <a:pt x="1850866" y="3231433"/>
                  <a:pt x="1829708" y="3242012"/>
                </a:cubicBezTo>
                <a:cubicBezTo>
                  <a:pt x="1816646" y="3248543"/>
                  <a:pt x="1820471" y="3269721"/>
                  <a:pt x="1815853" y="3283575"/>
                </a:cubicBezTo>
                <a:cubicBezTo>
                  <a:pt x="1811235" y="3311284"/>
                  <a:pt x="1827735" y="3355443"/>
                  <a:pt x="1801999" y="3366703"/>
                </a:cubicBezTo>
                <a:cubicBezTo>
                  <a:pt x="1738394" y="3394531"/>
                  <a:pt x="1662663" y="3369144"/>
                  <a:pt x="1594181" y="3380557"/>
                </a:cubicBezTo>
                <a:cubicBezTo>
                  <a:pt x="1577756" y="3383294"/>
                  <a:pt x="1566472" y="3399030"/>
                  <a:pt x="1552617" y="3408266"/>
                </a:cubicBezTo>
                <a:cubicBezTo>
                  <a:pt x="1538762" y="3399030"/>
                  <a:pt x="1522827" y="3392331"/>
                  <a:pt x="1511053" y="3380557"/>
                </a:cubicBezTo>
                <a:cubicBezTo>
                  <a:pt x="1499279" y="3368783"/>
                  <a:pt x="1497464" y="3347819"/>
                  <a:pt x="1483344" y="3338994"/>
                </a:cubicBezTo>
                <a:cubicBezTo>
                  <a:pt x="1458576" y="3323514"/>
                  <a:pt x="1427926" y="3320521"/>
                  <a:pt x="1400217" y="3311284"/>
                </a:cubicBezTo>
                <a:cubicBezTo>
                  <a:pt x="1384420" y="3306018"/>
                  <a:pt x="1372508" y="3292811"/>
                  <a:pt x="1358653" y="3283575"/>
                </a:cubicBezTo>
                <a:cubicBezTo>
                  <a:pt x="1293999" y="3288193"/>
                  <a:pt x="1227320" y="3280728"/>
                  <a:pt x="1164690" y="3297430"/>
                </a:cubicBezTo>
                <a:cubicBezTo>
                  <a:pt x="1150579" y="3301193"/>
                  <a:pt x="1157366" y="3325932"/>
                  <a:pt x="1150835" y="3338994"/>
                </a:cubicBezTo>
                <a:cubicBezTo>
                  <a:pt x="1143388" y="3353887"/>
                  <a:pt x="1134900" y="3368783"/>
                  <a:pt x="1123126" y="3380557"/>
                </a:cubicBezTo>
                <a:cubicBezTo>
                  <a:pt x="1096269" y="3407414"/>
                  <a:pt x="1073804" y="3410852"/>
                  <a:pt x="1039999" y="3422121"/>
                </a:cubicBezTo>
                <a:cubicBezTo>
                  <a:pt x="1044617" y="3454448"/>
                  <a:pt x="1047449" y="3487082"/>
                  <a:pt x="1053853" y="3519103"/>
                </a:cubicBezTo>
                <a:cubicBezTo>
                  <a:pt x="1056717" y="3533423"/>
                  <a:pt x="1067708" y="3546062"/>
                  <a:pt x="1067708" y="3560666"/>
                </a:cubicBezTo>
                <a:cubicBezTo>
                  <a:pt x="1067708" y="3594533"/>
                  <a:pt x="1055639" y="3626097"/>
                  <a:pt x="1026144" y="3643794"/>
                </a:cubicBezTo>
                <a:cubicBezTo>
                  <a:pt x="1013621" y="3651308"/>
                  <a:pt x="998435" y="3653030"/>
                  <a:pt x="984581" y="3657648"/>
                </a:cubicBezTo>
                <a:cubicBezTo>
                  <a:pt x="981128" y="3656957"/>
                  <a:pt x="887946" y="3641301"/>
                  <a:pt x="873744" y="3629939"/>
                </a:cubicBezTo>
                <a:cubicBezTo>
                  <a:pt x="784221" y="3558320"/>
                  <a:pt x="908940" y="3609343"/>
                  <a:pt x="804472" y="3574521"/>
                </a:cubicBezTo>
                <a:cubicBezTo>
                  <a:pt x="790617" y="3560666"/>
                  <a:pt x="782367" y="3535246"/>
                  <a:pt x="762908" y="3532957"/>
                </a:cubicBezTo>
                <a:cubicBezTo>
                  <a:pt x="641807" y="3518710"/>
                  <a:pt x="610739" y="3532881"/>
                  <a:pt x="527381" y="3560666"/>
                </a:cubicBezTo>
                <a:cubicBezTo>
                  <a:pt x="513526" y="3569902"/>
                  <a:pt x="501033" y="3581612"/>
                  <a:pt x="485817" y="3588375"/>
                </a:cubicBezTo>
                <a:cubicBezTo>
                  <a:pt x="459127" y="3600237"/>
                  <a:pt x="402690" y="3616084"/>
                  <a:pt x="402690" y="3616084"/>
                </a:cubicBezTo>
                <a:cubicBezTo>
                  <a:pt x="375717" y="3697001"/>
                  <a:pt x="409939" y="3622689"/>
                  <a:pt x="347272" y="3685357"/>
                </a:cubicBezTo>
                <a:cubicBezTo>
                  <a:pt x="335498" y="3697131"/>
                  <a:pt x="327010" y="3712028"/>
                  <a:pt x="319563" y="3726921"/>
                </a:cubicBezTo>
                <a:cubicBezTo>
                  <a:pt x="313032" y="3739983"/>
                  <a:pt x="316035" y="3758158"/>
                  <a:pt x="305708" y="3768484"/>
                </a:cubicBezTo>
                <a:cubicBezTo>
                  <a:pt x="295381" y="3778811"/>
                  <a:pt x="277999" y="3777721"/>
                  <a:pt x="264144" y="3782339"/>
                </a:cubicBezTo>
                <a:cubicBezTo>
                  <a:pt x="245671" y="3777721"/>
                  <a:pt x="223595" y="3780379"/>
                  <a:pt x="208726" y="3768484"/>
                </a:cubicBezTo>
                <a:cubicBezTo>
                  <a:pt x="197322" y="3759361"/>
                  <a:pt x="205198" y="3737247"/>
                  <a:pt x="194872" y="3726921"/>
                </a:cubicBezTo>
                <a:cubicBezTo>
                  <a:pt x="184545" y="3716594"/>
                  <a:pt x="167163" y="3717684"/>
                  <a:pt x="153308" y="3713066"/>
                </a:cubicBezTo>
                <a:cubicBezTo>
                  <a:pt x="151255" y="3709987"/>
                  <a:pt x="104560" y="3628400"/>
                  <a:pt x="84035" y="3643794"/>
                </a:cubicBezTo>
                <a:cubicBezTo>
                  <a:pt x="65197" y="3657923"/>
                  <a:pt x="83243" y="3693473"/>
                  <a:pt x="70181" y="3713066"/>
                </a:cubicBezTo>
                <a:cubicBezTo>
                  <a:pt x="62080" y="3725217"/>
                  <a:pt x="42472" y="3722303"/>
                  <a:pt x="28617" y="3726921"/>
                </a:cubicBezTo>
                <a:cubicBezTo>
                  <a:pt x="19381" y="3713066"/>
                  <a:pt x="3645" y="3701782"/>
                  <a:pt x="908" y="3685357"/>
                </a:cubicBezTo>
                <a:cubicBezTo>
                  <a:pt x="-11892" y="3608552"/>
                  <a:pt x="114449" y="3632717"/>
                  <a:pt x="139453" y="3629939"/>
                </a:cubicBezTo>
                <a:cubicBezTo>
                  <a:pt x="153308" y="3625321"/>
                  <a:pt x="169613" y="3625207"/>
                  <a:pt x="181017" y="3616084"/>
                </a:cubicBezTo>
                <a:cubicBezTo>
                  <a:pt x="270543" y="3544464"/>
                  <a:pt x="145817" y="3595491"/>
                  <a:pt x="250290" y="3560666"/>
                </a:cubicBezTo>
                <a:cubicBezTo>
                  <a:pt x="259526" y="3546812"/>
                  <a:pt x="270553" y="3533996"/>
                  <a:pt x="277999" y="3519103"/>
                </a:cubicBezTo>
                <a:cubicBezTo>
                  <a:pt x="284530" y="3506041"/>
                  <a:pt x="284339" y="3490062"/>
                  <a:pt x="291853" y="3477539"/>
                </a:cubicBezTo>
                <a:cubicBezTo>
                  <a:pt x="305013" y="3455606"/>
                  <a:pt x="342251" y="3434705"/>
                  <a:pt x="361126" y="3422121"/>
                </a:cubicBezTo>
                <a:cubicBezTo>
                  <a:pt x="365744" y="3408266"/>
                  <a:pt x="363097" y="3389045"/>
                  <a:pt x="374981" y="3380557"/>
                </a:cubicBezTo>
                <a:cubicBezTo>
                  <a:pt x="398748" y="3363580"/>
                  <a:pt x="458108" y="3352848"/>
                  <a:pt x="458108" y="3352848"/>
                </a:cubicBezTo>
                <a:cubicBezTo>
                  <a:pt x="467344" y="3338993"/>
                  <a:pt x="474043" y="3323058"/>
                  <a:pt x="485817" y="3311284"/>
                </a:cubicBezTo>
                <a:cubicBezTo>
                  <a:pt x="497591" y="3299510"/>
                  <a:pt x="518145" y="3297430"/>
                  <a:pt x="527381" y="3283575"/>
                </a:cubicBezTo>
                <a:cubicBezTo>
                  <a:pt x="542926" y="3260257"/>
                  <a:pt x="543485" y="3153516"/>
                  <a:pt x="568944" y="3145030"/>
                </a:cubicBezTo>
                <a:lnTo>
                  <a:pt x="610508" y="3131175"/>
                </a:lnTo>
                <a:cubicBezTo>
                  <a:pt x="619744" y="3117321"/>
                  <a:pt x="625215" y="3100014"/>
                  <a:pt x="638217" y="3089612"/>
                </a:cubicBezTo>
                <a:cubicBezTo>
                  <a:pt x="649621" y="3080489"/>
                  <a:pt x="671293" y="3087641"/>
                  <a:pt x="679781" y="3075757"/>
                </a:cubicBezTo>
                <a:cubicBezTo>
                  <a:pt x="696758" y="3051990"/>
                  <a:pt x="683188" y="3008832"/>
                  <a:pt x="707490" y="2992630"/>
                </a:cubicBezTo>
                <a:cubicBezTo>
                  <a:pt x="902803" y="2862420"/>
                  <a:pt x="732407" y="2965337"/>
                  <a:pt x="1303235" y="2951066"/>
                </a:cubicBezTo>
                <a:cubicBezTo>
                  <a:pt x="1310346" y="2929733"/>
                  <a:pt x="1322682" y="2880577"/>
                  <a:pt x="1344799" y="2867939"/>
                </a:cubicBezTo>
                <a:cubicBezTo>
                  <a:pt x="1365245" y="2856256"/>
                  <a:pt x="1390981" y="2858702"/>
                  <a:pt x="1414072" y="2854084"/>
                </a:cubicBezTo>
                <a:cubicBezTo>
                  <a:pt x="1423308" y="2840230"/>
                  <a:pt x="1429250" y="2823486"/>
                  <a:pt x="1441781" y="2812521"/>
                </a:cubicBezTo>
                <a:cubicBezTo>
                  <a:pt x="1466843" y="2790591"/>
                  <a:pt x="1524908" y="2757103"/>
                  <a:pt x="1524908" y="2757103"/>
                </a:cubicBezTo>
                <a:cubicBezTo>
                  <a:pt x="1529526" y="2743248"/>
                  <a:pt x="1528436" y="2725866"/>
                  <a:pt x="1538763" y="2715539"/>
                </a:cubicBezTo>
                <a:cubicBezTo>
                  <a:pt x="1549089" y="2705212"/>
                  <a:pt x="1567264" y="2708215"/>
                  <a:pt x="1580326" y="2701684"/>
                </a:cubicBezTo>
                <a:cubicBezTo>
                  <a:pt x="1687747" y="2647973"/>
                  <a:pt x="1558991" y="2694941"/>
                  <a:pt x="1663453" y="2660121"/>
                </a:cubicBezTo>
                <a:cubicBezTo>
                  <a:pt x="1668071" y="2646266"/>
                  <a:pt x="1668185" y="2629961"/>
                  <a:pt x="1677308" y="2618557"/>
                </a:cubicBezTo>
                <a:cubicBezTo>
                  <a:pt x="1687710" y="2605555"/>
                  <a:pt x="1710047" y="2604968"/>
                  <a:pt x="1718872" y="2590848"/>
                </a:cubicBezTo>
                <a:cubicBezTo>
                  <a:pt x="1734352" y="2566080"/>
                  <a:pt x="1746581" y="2507721"/>
                  <a:pt x="1746581" y="2507721"/>
                </a:cubicBezTo>
                <a:cubicBezTo>
                  <a:pt x="1741963" y="2438448"/>
                  <a:pt x="1744140" y="2368385"/>
                  <a:pt x="1732726" y="2299903"/>
                </a:cubicBezTo>
                <a:cubicBezTo>
                  <a:pt x="1729989" y="2283478"/>
                  <a:pt x="1710282" y="2274136"/>
                  <a:pt x="1705017" y="2258339"/>
                </a:cubicBezTo>
                <a:cubicBezTo>
                  <a:pt x="1691858" y="2218861"/>
                  <a:pt x="1698437" y="2171680"/>
                  <a:pt x="1677308" y="2133648"/>
                </a:cubicBezTo>
                <a:cubicBezTo>
                  <a:pt x="1661135" y="2104537"/>
                  <a:pt x="1632421" y="2082114"/>
                  <a:pt x="1621890" y="2050521"/>
                </a:cubicBezTo>
                <a:lnTo>
                  <a:pt x="1594181" y="1967394"/>
                </a:lnTo>
                <a:cubicBezTo>
                  <a:pt x="1589563" y="1953539"/>
                  <a:pt x="1594181" y="1930448"/>
                  <a:pt x="1580326" y="1925830"/>
                </a:cubicBezTo>
                <a:lnTo>
                  <a:pt x="1538763" y="1911975"/>
                </a:lnTo>
                <a:cubicBezTo>
                  <a:pt x="1529526" y="1902739"/>
                  <a:pt x="1521503" y="1892103"/>
                  <a:pt x="1511053" y="1884266"/>
                </a:cubicBezTo>
                <a:cubicBezTo>
                  <a:pt x="1484411" y="1864285"/>
                  <a:pt x="1427926" y="1828848"/>
                  <a:pt x="1427926" y="1828848"/>
                </a:cubicBezTo>
                <a:cubicBezTo>
                  <a:pt x="1423308" y="1814993"/>
                  <a:pt x="1414072" y="1801888"/>
                  <a:pt x="1414072" y="1787284"/>
                </a:cubicBezTo>
                <a:cubicBezTo>
                  <a:pt x="1414072" y="1769883"/>
                  <a:pt x="1435246" y="1709906"/>
                  <a:pt x="1441781" y="1690303"/>
                </a:cubicBezTo>
                <a:cubicBezTo>
                  <a:pt x="1437163" y="1644121"/>
                  <a:pt x="1443787" y="1595375"/>
                  <a:pt x="1427926" y="1551757"/>
                </a:cubicBezTo>
                <a:cubicBezTo>
                  <a:pt x="1422935" y="1538033"/>
                  <a:pt x="1398886" y="1545416"/>
                  <a:pt x="1386363" y="1537903"/>
                </a:cubicBezTo>
                <a:cubicBezTo>
                  <a:pt x="1375162" y="1531183"/>
                  <a:pt x="1367890" y="1519430"/>
                  <a:pt x="1358653" y="1510194"/>
                </a:cubicBezTo>
                <a:cubicBezTo>
                  <a:pt x="1354035" y="1496339"/>
                  <a:pt x="1353922" y="1480034"/>
                  <a:pt x="1344799" y="1468630"/>
                </a:cubicBezTo>
                <a:cubicBezTo>
                  <a:pt x="1325267" y="1444215"/>
                  <a:pt x="1289051" y="1436193"/>
                  <a:pt x="1261672" y="1427066"/>
                </a:cubicBezTo>
                <a:cubicBezTo>
                  <a:pt x="1257054" y="1413212"/>
                  <a:pt x="1246204" y="1400018"/>
                  <a:pt x="1247817" y="1385503"/>
                </a:cubicBezTo>
                <a:cubicBezTo>
                  <a:pt x="1251042" y="1356473"/>
                  <a:pt x="1266289" y="1330084"/>
                  <a:pt x="1275526" y="1302375"/>
                </a:cubicBezTo>
                <a:cubicBezTo>
                  <a:pt x="1294645" y="1245018"/>
                  <a:pt x="1281282" y="1272961"/>
                  <a:pt x="1317090" y="1219248"/>
                </a:cubicBezTo>
                <a:cubicBezTo>
                  <a:pt x="1312472" y="1200775"/>
                  <a:pt x="1310736" y="1181332"/>
                  <a:pt x="1303235" y="1163830"/>
                </a:cubicBezTo>
                <a:cubicBezTo>
                  <a:pt x="1296676" y="1148525"/>
                  <a:pt x="1277591" y="1138789"/>
                  <a:pt x="1275526" y="1122266"/>
                </a:cubicBezTo>
                <a:cubicBezTo>
                  <a:pt x="1272605" y="1098900"/>
                  <a:pt x="1277698" y="1073439"/>
                  <a:pt x="1289381" y="1052994"/>
                </a:cubicBezTo>
                <a:cubicBezTo>
                  <a:pt x="1302021" y="1030874"/>
                  <a:pt x="1351172" y="1018542"/>
                  <a:pt x="1372508" y="1011430"/>
                </a:cubicBezTo>
                <a:cubicBezTo>
                  <a:pt x="1389570" y="960245"/>
                  <a:pt x="1404349" y="936564"/>
                  <a:pt x="1372508" y="872884"/>
                </a:cubicBezTo>
                <a:cubicBezTo>
                  <a:pt x="1365977" y="859822"/>
                  <a:pt x="1344799" y="863648"/>
                  <a:pt x="1330944" y="859030"/>
                </a:cubicBezTo>
                <a:cubicBezTo>
                  <a:pt x="1213201" y="898277"/>
                  <a:pt x="1356762" y="843539"/>
                  <a:pt x="1261672" y="900594"/>
                </a:cubicBezTo>
                <a:cubicBezTo>
                  <a:pt x="1249149" y="908108"/>
                  <a:pt x="1233963" y="909830"/>
                  <a:pt x="1220108" y="914448"/>
                </a:cubicBezTo>
                <a:cubicBezTo>
                  <a:pt x="1210872" y="900593"/>
                  <a:pt x="1204173" y="884658"/>
                  <a:pt x="1192399" y="872884"/>
                </a:cubicBezTo>
                <a:cubicBezTo>
                  <a:pt x="1180625" y="861110"/>
                  <a:pt x="1161237" y="858177"/>
                  <a:pt x="1150835" y="845175"/>
                </a:cubicBezTo>
                <a:cubicBezTo>
                  <a:pt x="1074354" y="749575"/>
                  <a:pt x="1214535" y="855314"/>
                  <a:pt x="1095417" y="775903"/>
                </a:cubicBezTo>
                <a:cubicBezTo>
                  <a:pt x="1016004" y="656782"/>
                  <a:pt x="1111216" y="807500"/>
                  <a:pt x="1053853" y="692775"/>
                </a:cubicBezTo>
                <a:cubicBezTo>
                  <a:pt x="1046406" y="677882"/>
                  <a:pt x="1035380" y="665066"/>
                  <a:pt x="1026144" y="651212"/>
                </a:cubicBezTo>
                <a:cubicBezTo>
                  <a:pt x="1057984" y="555692"/>
                  <a:pt x="1033199" y="588737"/>
                  <a:pt x="1081563" y="540375"/>
                </a:cubicBezTo>
                <a:cubicBezTo>
                  <a:pt x="1090799" y="512666"/>
                  <a:pt x="1084970" y="473450"/>
                  <a:pt x="1109272" y="457248"/>
                </a:cubicBezTo>
                <a:cubicBezTo>
                  <a:pt x="1176858" y="412191"/>
                  <a:pt x="1178036" y="397944"/>
                  <a:pt x="1247817" y="387975"/>
                </a:cubicBezTo>
                <a:cubicBezTo>
                  <a:pt x="1261532" y="386016"/>
                  <a:pt x="1275526" y="387975"/>
                  <a:pt x="1289381" y="387975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33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4216" y="1556792"/>
            <a:ext cx="4038600" cy="4525963"/>
          </a:xfrm>
        </p:spPr>
        <p:txBody>
          <a:bodyPr/>
          <a:lstStyle/>
          <a:p>
            <a:r>
              <a:rPr lang="cs-CZ" dirty="0" smtClean="0"/>
              <a:t>Hl. město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Londýn</a:t>
            </a:r>
          </a:p>
          <a:p>
            <a:r>
              <a:rPr lang="cs-CZ" dirty="0" smtClean="0"/>
              <a:t>Státní zřízení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Konstituční monarchie</a:t>
            </a:r>
          </a:p>
          <a:p>
            <a:r>
              <a:rPr lang="cs-CZ" dirty="0" smtClean="0"/>
              <a:t>Hl. státu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Královna Alžběta II.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-64459"/>
            <a:ext cx="5004048" cy="6922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518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tyto názvy?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65103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Commonwealth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Big Ben</a:t>
            </a:r>
          </a:p>
          <a:p>
            <a:endParaRPr lang="cs-CZ" dirty="0" smtClean="0"/>
          </a:p>
          <a:p>
            <a:r>
              <a:rPr lang="cs-CZ" b="1" dirty="0"/>
              <a:t>Buckinghamský </a:t>
            </a:r>
            <a:r>
              <a:rPr lang="cs-CZ" b="1" dirty="0" smtClean="0"/>
              <a:t>palác</a:t>
            </a:r>
          </a:p>
          <a:p>
            <a:endParaRPr lang="cs-CZ" b="1" dirty="0"/>
          </a:p>
          <a:p>
            <a:r>
              <a:rPr lang="cs-CZ" dirty="0" err="1" smtClean="0"/>
              <a:t>Westminsterský</a:t>
            </a:r>
            <a:r>
              <a:rPr lang="cs-CZ" dirty="0" smtClean="0"/>
              <a:t> palác</a:t>
            </a:r>
          </a:p>
          <a:p>
            <a:endParaRPr lang="cs-CZ" dirty="0" smtClean="0"/>
          </a:p>
          <a:p>
            <a:r>
              <a:rPr lang="cs-CZ" dirty="0" err="1" smtClean="0"/>
              <a:t>Stonehenge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Britské společenství národů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Hodinová věž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Sídlo britských panovníků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Sídlo britského parlamentu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Komplex dlouhých kamenných kruhů z doby cca 1900 – 1400 let př.n.l.</a:t>
            </a:r>
          </a:p>
        </p:txBody>
      </p:sp>
    </p:spTree>
    <p:extLst>
      <p:ext uri="{BB962C8B-B14F-4D97-AF65-F5344CB8AC3E}">
        <p14:creationId xmlns:p14="http://schemas.microsoft.com/office/powerpoint/2010/main" val="239157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cs.wikipedia.org/wiki/Soubor:Flag_of_the_United_Kingdom.svg</a:t>
            </a:r>
            <a:endParaRPr lang="cs-CZ" dirty="0" smtClean="0"/>
          </a:p>
          <a:p>
            <a:r>
              <a:rPr lang="cs-CZ" dirty="0"/>
              <a:t>EU </a:t>
            </a:r>
            <a:r>
              <a:rPr lang="cs-CZ" dirty="0" err="1"/>
              <a:t>location</a:t>
            </a:r>
            <a:r>
              <a:rPr lang="cs-CZ" dirty="0"/>
              <a:t> UK.png. In: LUIZZO, David.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2007-01-01 [cit. 2013-03-22].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cs.wikipedia.org/wiki/Soubor:EU_location_UK.png</a:t>
            </a:r>
            <a:endParaRPr lang="cs-CZ" dirty="0" smtClean="0"/>
          </a:p>
          <a:p>
            <a:r>
              <a:rPr lang="cs-CZ" dirty="0" err="1"/>
              <a:t>Uk</a:t>
            </a:r>
            <a:r>
              <a:rPr lang="cs-CZ" dirty="0"/>
              <a:t> </a:t>
            </a:r>
            <a:r>
              <a:rPr lang="cs-CZ" dirty="0" err="1"/>
              <a:t>topo</a:t>
            </a:r>
            <a:r>
              <a:rPr lang="cs-CZ" dirty="0"/>
              <a:t> en.jpg: http://cs.wikipedia.org/wiki/</a:t>
            </a:r>
            <a:r>
              <a:rPr lang="cs-CZ" dirty="0" err="1"/>
              <a:t>Soubor:Uk_topo_en.jpg</a:t>
            </a:r>
            <a:r>
              <a:rPr lang="cs-CZ" dirty="0"/>
              <a:t>. In: BLOOD, </a:t>
            </a:r>
            <a:r>
              <a:rPr lang="cs-CZ" dirty="0" err="1"/>
              <a:t>Captain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2006-07-07 [cit. 2013-03-22].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cs.wikipedia.org/wiki/Soubor:Uk_topo_en.jpg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cs.wikipedia.org/wiki/Soubor:BenNevis2005.jpg</a:t>
            </a:r>
            <a:endParaRPr lang="cs-CZ" dirty="0" smtClean="0"/>
          </a:p>
          <a:p>
            <a:r>
              <a:rPr lang="cs-CZ" dirty="0"/>
              <a:t>http://cs.wikipedia.org/wiki/Soubor:Elizabeth_II_greets_NASA_GSFC_employees,_May_8,_2007.jpg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77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7. ročník.</a:t>
            </a:r>
          </a:p>
          <a:p>
            <a:r>
              <a:rPr lang="cs-CZ" dirty="0" smtClean="0"/>
              <a:t>Materiál slouží k doplnění výkladu o Západní Evropě.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04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306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Velká Británie</vt:lpstr>
      <vt:lpstr>Oficiální název</vt:lpstr>
      <vt:lpstr>Geografie</vt:lpstr>
      <vt:lpstr>Administrativní  členění</vt:lpstr>
      <vt:lpstr>Prezentace aplikace PowerPoint</vt:lpstr>
      <vt:lpstr>Znáš tyto názvy? 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Host</cp:lastModifiedBy>
  <cp:revision>23</cp:revision>
  <dcterms:created xsi:type="dcterms:W3CDTF">2011-11-03T08:32:54Z</dcterms:created>
  <dcterms:modified xsi:type="dcterms:W3CDTF">2013-03-24T12:35:05Z</dcterms:modified>
</cp:coreProperties>
</file>