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5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ap_Norway_political-geo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Severní Evropa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VY_32_INOVACE_14_</a:t>
            </a:r>
            <a:r>
              <a:rPr lang="cs-CZ" dirty="0" smtClean="0"/>
              <a:t>Norsko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-3799544"/>
            <a:ext cx="7704856" cy="10646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47048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Zajímavosti z Norska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960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44624" y="332656"/>
            <a:ext cx="6203032" cy="1143000"/>
          </a:xfrm>
        </p:spPr>
        <p:txBody>
          <a:bodyPr/>
          <a:lstStyle/>
          <a:p>
            <a:r>
              <a:rPr lang="cs-CZ" dirty="0" smtClean="0"/>
              <a:t>Fjordy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Lysenfjord</a:t>
            </a:r>
            <a:endParaRPr lang="cs-CZ" dirty="0" smtClean="0"/>
          </a:p>
          <a:p>
            <a:r>
              <a:rPr lang="cs-CZ" dirty="0" err="1" smtClean="0"/>
              <a:t>Sognefjord</a:t>
            </a:r>
            <a:endParaRPr lang="cs-CZ" dirty="0" smtClean="0"/>
          </a:p>
          <a:p>
            <a:r>
              <a:rPr lang="cs-CZ" dirty="0" err="1" smtClean="0"/>
              <a:t>Gairangefjord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mnoho dalších</a:t>
            </a:r>
            <a:endParaRPr lang="cs-CZ" dirty="0"/>
          </a:p>
        </p:txBody>
      </p:sp>
      <p:pic>
        <p:nvPicPr>
          <p:cNvPr id="3074" name="Picture 2" descr="E:\DSCF158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71" y="3857503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DSCF165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-10972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232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44624" y="260648"/>
            <a:ext cx="6120680" cy="1143000"/>
          </a:xfrm>
        </p:spPr>
        <p:txBody>
          <a:bodyPr/>
          <a:lstStyle/>
          <a:p>
            <a:r>
              <a:rPr lang="cs-CZ" dirty="0" smtClean="0"/>
              <a:t>Fjordy</a:t>
            </a:r>
            <a:endParaRPr lang="cs-CZ" dirty="0"/>
          </a:p>
        </p:txBody>
      </p:sp>
      <p:pic>
        <p:nvPicPr>
          <p:cNvPr id="2050" name="Picture 2" descr="E:\DSCF157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20724" y="26964"/>
            <a:ext cx="5123276" cy="6831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1628800"/>
            <a:ext cx="2592288" cy="4525963"/>
          </a:xfrm>
        </p:spPr>
        <p:txBody>
          <a:bodyPr/>
          <a:lstStyle/>
          <a:p>
            <a:r>
              <a:rPr lang="cs-CZ" dirty="0" err="1" smtClean="0"/>
              <a:t>Preikestolen</a:t>
            </a:r>
            <a:r>
              <a:rPr lang="cs-CZ" dirty="0" smtClean="0"/>
              <a:t>- Kazatelna</a:t>
            </a:r>
            <a:endParaRPr lang="cs-CZ" dirty="0"/>
          </a:p>
        </p:txBody>
      </p:sp>
      <p:pic>
        <p:nvPicPr>
          <p:cNvPr id="2051" name="Picture 3" descr="E:\DSCF15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0" y="3714252"/>
            <a:ext cx="4178780" cy="313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328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052736"/>
            <a:ext cx="8363272" cy="892695"/>
          </a:xfrm>
        </p:spPr>
        <p:txBody>
          <a:bodyPr/>
          <a:lstStyle/>
          <a:p>
            <a:r>
              <a:rPr lang="cs-CZ" dirty="0" smtClean="0"/>
              <a:t>        </a:t>
            </a:r>
            <a:r>
              <a:rPr lang="cs-CZ" dirty="0" err="1" smtClean="0"/>
              <a:t>Jostedalsbreen</a:t>
            </a:r>
            <a:r>
              <a:rPr lang="cs-CZ" dirty="0" smtClean="0"/>
              <a:t>       -        NP </a:t>
            </a:r>
            <a:r>
              <a:rPr lang="cs-CZ" dirty="0" err="1" smtClean="0"/>
              <a:t>Jotunheimen</a:t>
            </a:r>
            <a:endParaRPr lang="cs-CZ" dirty="0"/>
          </a:p>
        </p:txBody>
      </p:sp>
      <p:pic>
        <p:nvPicPr>
          <p:cNvPr id="4098" name="Picture 2" descr="E:\DSCF158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92795"/>
            <a:ext cx="7020273" cy="526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065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4427984" cy="1143000"/>
          </a:xfrm>
        </p:spPr>
        <p:txBody>
          <a:bodyPr/>
          <a:lstStyle/>
          <a:p>
            <a:r>
              <a:rPr lang="cs-CZ" dirty="0" smtClean="0"/>
              <a:t>Ledovce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Briksdalsbree</a:t>
            </a:r>
            <a:endParaRPr lang="cs-CZ" dirty="0" smtClean="0"/>
          </a:p>
          <a:p>
            <a:r>
              <a:rPr lang="cs-CZ" dirty="0" err="1" smtClean="0"/>
              <a:t>Galdhopiggen</a:t>
            </a:r>
            <a:endParaRPr lang="cs-CZ" dirty="0"/>
          </a:p>
        </p:txBody>
      </p:sp>
      <p:pic>
        <p:nvPicPr>
          <p:cNvPr id="5122" name="Picture 2" descr="E:\DSCF165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-27384"/>
            <a:ext cx="5157440" cy="687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DSCF16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02137"/>
            <a:ext cx="4067944" cy="305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9172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64704" y="260648"/>
            <a:ext cx="8229600" cy="1143000"/>
          </a:xfrm>
        </p:spPr>
        <p:txBody>
          <a:bodyPr/>
          <a:lstStyle/>
          <a:p>
            <a:r>
              <a:rPr lang="cs-CZ" dirty="0" smtClean="0"/>
              <a:t>Vodopády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Vettifosen</a:t>
            </a:r>
            <a:endParaRPr lang="cs-CZ" dirty="0"/>
          </a:p>
        </p:txBody>
      </p:sp>
      <p:pic>
        <p:nvPicPr>
          <p:cNvPr id="6146" name="Picture 2" descr="E:\DSCF161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-6086"/>
            <a:ext cx="5148064" cy="686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DSCF15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0856"/>
            <a:ext cx="3995936" cy="448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172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260648"/>
            <a:ext cx="5554960" cy="1143000"/>
          </a:xfrm>
        </p:spPr>
        <p:txBody>
          <a:bodyPr/>
          <a:lstStyle/>
          <a:p>
            <a:r>
              <a:rPr lang="cs-CZ" dirty="0" smtClean="0"/>
              <a:t>vodopády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Sedm sester</a:t>
            </a:r>
            <a:endParaRPr lang="cs-CZ" dirty="0"/>
          </a:p>
        </p:txBody>
      </p:sp>
      <p:pic>
        <p:nvPicPr>
          <p:cNvPr id="7170" name="Picture 2" descr="E:\DSCF166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424" y="-54768"/>
            <a:ext cx="5184576" cy="691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DSCF16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" y="2252255"/>
            <a:ext cx="3469895" cy="462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196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Severní polární kruh</a:t>
            </a:r>
            <a:endParaRPr lang="cs-CZ" dirty="0"/>
          </a:p>
        </p:txBody>
      </p:sp>
      <p:pic>
        <p:nvPicPr>
          <p:cNvPr id="9218" name="Picture 2" descr="E:\DSCF169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298" y="21479"/>
            <a:ext cx="5133702" cy="684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E:\DSCF17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0968"/>
            <a:ext cx="4071853" cy="377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9595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Tunel </a:t>
            </a:r>
            <a:r>
              <a:rPr lang="cs-CZ" dirty="0" err="1" smtClean="0"/>
              <a:t>Laerdal</a:t>
            </a:r>
            <a:endParaRPr lang="cs-CZ" dirty="0"/>
          </a:p>
        </p:txBody>
      </p:sp>
      <p:pic>
        <p:nvPicPr>
          <p:cNvPr id="8194" name="Picture 2" descr="E:\DSCF1595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1573057"/>
            <a:ext cx="7010400" cy="525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522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cs.wikipedia.org/wiki/Soubor:Map_Norway_political-geo.png</a:t>
            </a:r>
            <a:endParaRPr lang="cs-CZ" dirty="0" smtClean="0"/>
          </a:p>
          <a:p>
            <a:r>
              <a:rPr lang="cs-CZ" dirty="0" smtClean="0"/>
              <a:t>Vlastní foto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477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7.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Severní Evropě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</a:t>
            </a:r>
            <a:r>
              <a:rPr lang="cs-CZ" dirty="0" smtClean="0"/>
              <a:t>II</a:t>
            </a:r>
            <a:r>
              <a:rPr lang="cs-CZ" dirty="0" smtClean="0"/>
              <a:t>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0475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124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  </vt:lpstr>
      <vt:lpstr>Zajímavosti z Norska</vt:lpstr>
      <vt:lpstr>Fjordy</vt:lpstr>
      <vt:lpstr>Fjordy</vt:lpstr>
      <vt:lpstr>Ledovce</vt:lpstr>
      <vt:lpstr>Ledovce</vt:lpstr>
      <vt:lpstr>Vodopády</vt:lpstr>
      <vt:lpstr>vodopády</vt:lpstr>
      <vt:lpstr>Prezentace aplikace PowerPoint</vt:lpstr>
      <vt:lpstr>Tunel Laerdal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Host</cp:lastModifiedBy>
  <cp:revision>11</cp:revision>
  <dcterms:created xsi:type="dcterms:W3CDTF">2011-11-03T08:32:54Z</dcterms:created>
  <dcterms:modified xsi:type="dcterms:W3CDTF">2013-03-01T08:01:58Z</dcterms:modified>
</cp:coreProperties>
</file>