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65" r:id="rId4"/>
    <p:sldId id="256" r:id="rId5"/>
    <p:sldId id="257" r:id="rId6"/>
    <p:sldId id="258" r:id="rId7"/>
    <p:sldId id="260" r:id="rId8"/>
    <p:sldId id="261" r:id="rId9"/>
    <p:sldId id="262" r:id="rId10"/>
    <p:sldId id="263" r:id="rId11"/>
    <p:sldId id="259" r:id="rId12"/>
    <p:sldId id="26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8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E7B72-64F5-4972-A47D-32F140EB3185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3E70-1186-4E69-82A9-73D7D461B2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694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E7B72-64F5-4972-A47D-32F140EB3185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3E70-1186-4E69-82A9-73D7D461B2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7960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E7B72-64F5-4972-A47D-32F140EB3185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3E70-1186-4E69-82A9-73D7D461B2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731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E7B72-64F5-4972-A47D-32F140EB3185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3E70-1186-4E69-82A9-73D7D461B2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4784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E7B72-64F5-4972-A47D-32F140EB3185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3E70-1186-4E69-82A9-73D7D461B2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2980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E7B72-64F5-4972-A47D-32F140EB3185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3E70-1186-4E69-82A9-73D7D461B2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0728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E7B72-64F5-4972-A47D-32F140EB3185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3E70-1186-4E69-82A9-73D7D461B2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9275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E7B72-64F5-4972-A47D-32F140EB3185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3E70-1186-4E69-82A9-73D7D461B2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305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E7B72-64F5-4972-A47D-32F140EB3185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3E70-1186-4E69-82A9-73D7D461B2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1105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E7B72-64F5-4972-A47D-32F140EB3185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3E70-1186-4E69-82A9-73D7D461B2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9623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E7B72-64F5-4972-A47D-32F140EB3185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53E70-1186-4E69-82A9-73D7D461B2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99007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3803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2580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8172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22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74350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936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30015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5814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0958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5393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0555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44327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4587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84929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2222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5166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32024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5616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4796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3955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95527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4664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E7B72-64F5-4972-A47D-32F140EB3185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53E70-1186-4E69-82A9-73D7D461B2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0360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823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F91DED-7F64-44AB-9389-484D5656B6C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69130-753B-41CD-BD26-D92F4409C02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670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7" Type="http://schemas.openxmlformats.org/officeDocument/2006/relationships/image" Target="../media/image2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5.xml"/><Relationship Id="rId6" Type="http://schemas.openxmlformats.org/officeDocument/2006/relationships/slide" Target="slide9.xml"/><Relationship Id="rId5" Type="http://schemas.openxmlformats.org/officeDocument/2006/relationships/slide" Target="slide6.xml"/><Relationship Id="rId4" Type="http://schemas.openxmlformats.org/officeDocument/2006/relationships/slide" Target="slide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Deutschland_topo.png" TargetMode="External"/><Relationship Id="rId2" Type="http://schemas.openxmlformats.org/officeDocument/2006/relationships/hyperlink" Target="http://cs.wikipedia.org/wiki/Soubor:EU-Germany.svg" TargetMode="External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hyperlink" Target="http://cs.wikipedia.org/wiki/Soubor:Karte_Bundesrepublik_Deutschland.svg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SRN</a:t>
            </a:r>
            <a:endParaRPr lang="cs-CZ" dirty="0" smtClean="0">
              <a:solidFill>
                <a:srgbClr val="FF0000"/>
              </a:solidFill>
            </a:endParaRP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</a:t>
            </a:r>
            <a:r>
              <a:rPr lang="cs-CZ" dirty="0" smtClean="0"/>
              <a:t>Zdeněk Hanuš</a:t>
            </a:r>
            <a:endParaRPr lang="cs-CZ" dirty="0" smtClean="0"/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VY_32_INOVACE_16_SRN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296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6776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 rot="1049855">
            <a:off x="448983" y="2479496"/>
            <a:ext cx="8229600" cy="1143000"/>
          </a:xfrm>
        </p:spPr>
        <p:txBody>
          <a:bodyPr>
            <a:noAutofit/>
          </a:bodyPr>
          <a:lstStyle/>
          <a:p>
            <a:r>
              <a:rPr lang="cs-CZ" sz="16600" dirty="0" smtClean="0">
                <a:solidFill>
                  <a:srgbClr val="FF0000"/>
                </a:solidFill>
              </a:rPr>
              <a:t>SRN</a:t>
            </a:r>
            <a:endParaRPr lang="cs-CZ" sz="1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879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poloha                 odkazy</a:t>
            </a:r>
            <a:endParaRPr lang="cs-CZ" sz="4000" b="1" dirty="0"/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idx="1"/>
          </p:nvPr>
        </p:nvSpPr>
        <p:spPr>
          <a:xfrm>
            <a:off x="467544" y="1412776"/>
            <a:ext cx="2458616" cy="639762"/>
          </a:xfrm>
        </p:spPr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ovrch, vodstvo</a:t>
            </a:r>
            <a:endParaRPr lang="cs-CZ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58000" y="4672680"/>
            <a:ext cx="4040188" cy="3951288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průmysl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 smtClean="0"/>
          </a:p>
          <a:p>
            <a:endParaRPr lang="cs-CZ" b="1" dirty="0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sz="quarter" idx="3"/>
          </p:nvPr>
        </p:nvSpPr>
        <p:spPr>
          <a:xfrm>
            <a:off x="6084168" y="1412776"/>
            <a:ext cx="2592288" cy="639762"/>
          </a:xfrm>
        </p:spPr>
        <p:txBody>
          <a:bodyPr>
            <a:normAutofit/>
          </a:bodyPr>
          <a:lstStyle/>
          <a:p>
            <a:r>
              <a:rPr lang="cs-CZ" dirty="0"/>
              <a:t>o</a:t>
            </a:r>
            <a:r>
              <a:rPr lang="cs-CZ" dirty="0" smtClean="0"/>
              <a:t>byvatelstvo, sídla</a:t>
            </a:r>
            <a:endParaRPr lang="cs-CZ" dirty="0"/>
          </a:p>
        </p:txBody>
      </p:sp>
      <p:sp>
        <p:nvSpPr>
          <p:cNvPr id="14" name="Zástupný symbol pro obsah 13"/>
          <p:cNvSpPr>
            <a:spLocks noGrp="1"/>
          </p:cNvSpPr>
          <p:nvPr>
            <p:ph sz="quarter" idx="4"/>
          </p:nvPr>
        </p:nvSpPr>
        <p:spPr>
          <a:xfrm>
            <a:off x="6876256" y="4869160"/>
            <a:ext cx="2673623" cy="3159200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zemědělství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</p:txBody>
      </p:sp>
      <p:sp>
        <p:nvSpPr>
          <p:cNvPr id="2" name="Veselý obličej 1">
            <a:hlinkClick r:id="rId2" action="ppaction://hlinksldjump"/>
          </p:cNvPr>
          <p:cNvSpPr/>
          <p:nvPr/>
        </p:nvSpPr>
        <p:spPr>
          <a:xfrm>
            <a:off x="997566" y="2021564"/>
            <a:ext cx="601216" cy="69837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eselý obličej 14">
            <a:hlinkClick r:id="" action="ppaction://hlinkshowjump?jump=nextslide"/>
          </p:cNvPr>
          <p:cNvSpPr/>
          <p:nvPr/>
        </p:nvSpPr>
        <p:spPr>
          <a:xfrm>
            <a:off x="2195736" y="404664"/>
            <a:ext cx="601216" cy="69837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Veselý obličej 15">
            <a:hlinkClick r:id="rId3" action="ppaction://hlinksldjump"/>
          </p:cNvPr>
          <p:cNvSpPr/>
          <p:nvPr/>
        </p:nvSpPr>
        <p:spPr>
          <a:xfrm>
            <a:off x="696958" y="3789040"/>
            <a:ext cx="601216" cy="69837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>
            <a:hlinkClick r:id="rId4" action="ppaction://hlinksldjump"/>
          </p:cNvPr>
          <p:cNvSpPr/>
          <p:nvPr/>
        </p:nvSpPr>
        <p:spPr>
          <a:xfrm>
            <a:off x="7452320" y="3974304"/>
            <a:ext cx="601216" cy="69837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eselý obličej 19">
            <a:hlinkClick r:id="rId5" action="ppaction://hlinksldjump"/>
          </p:cNvPr>
          <p:cNvSpPr/>
          <p:nvPr/>
        </p:nvSpPr>
        <p:spPr>
          <a:xfrm>
            <a:off x="7365888" y="2021564"/>
            <a:ext cx="601216" cy="69837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>
            <a:hlinkClick r:id="rId6" action="ppaction://hlinksldjump"/>
          </p:cNvPr>
          <p:cNvSpPr/>
          <p:nvPr/>
        </p:nvSpPr>
        <p:spPr>
          <a:xfrm>
            <a:off x="6431632" y="404664"/>
            <a:ext cx="601216" cy="69837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Picture 2" descr="C:\Users\hanus\AppData\Local\Microsoft\Windows\Temporary Internet Files\Content.IE5\44J5VBPG\MP90040079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4136" y="2382965"/>
            <a:ext cx="4468104" cy="3573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236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746648" cy="4525963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Střední Evropa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Sousedí se Severním  i Baltským mořem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Jeden z větších států Evropy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Cca 380 000 km</a:t>
            </a:r>
            <a:r>
              <a:rPr lang="cs-CZ" baseline="30000" dirty="0" smtClean="0">
                <a:solidFill>
                  <a:srgbClr val="FF0000"/>
                </a:solidFill>
              </a:rPr>
              <a:t>2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3" name="Šipka doleva 12">
            <a:hlinkClick r:id="" action="ppaction://hlinkshowjump?jump=previousslide"/>
          </p:cNvPr>
          <p:cNvSpPr/>
          <p:nvPr/>
        </p:nvSpPr>
        <p:spPr>
          <a:xfrm>
            <a:off x="7524328" y="538947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Zástupný symbol pro obsah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19" y="1493830"/>
            <a:ext cx="5294559" cy="4455449"/>
          </a:xfrm>
        </p:spPr>
      </p:pic>
    </p:spTree>
    <p:extLst>
      <p:ext uri="{BB962C8B-B14F-4D97-AF65-F5344CB8AC3E}">
        <p14:creationId xmlns:p14="http://schemas.microsoft.com/office/powerpoint/2010/main" val="4116510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37472"/>
            <a:ext cx="6768752" cy="1143000"/>
          </a:xfrm>
        </p:spPr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ovrch ,vodstvo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-27797" y="1628800"/>
            <a:ext cx="3519677" cy="4525963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Povrch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Alpy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Zugspitze 2962 </a:t>
            </a:r>
            <a:r>
              <a:rPr lang="cs-CZ" dirty="0" err="1" smtClean="0">
                <a:solidFill>
                  <a:srgbClr val="FF0000"/>
                </a:solidFill>
              </a:rPr>
              <a:t>m.n.m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Šumava, Krušné hory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Severoněmecká nížina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/>
              <a:t>Vodstvo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Dunaj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Rýn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Labe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Odra   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Mohan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Šipka doleva 5">
            <a:hlinkClick r:id="rId2" action="ppaction://hlinksldjump"/>
          </p:cNvPr>
          <p:cNvSpPr/>
          <p:nvPr/>
        </p:nvSpPr>
        <p:spPr>
          <a:xfrm>
            <a:off x="7740352" y="566656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Zástupný symbol pro obsah 10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244" y="1347681"/>
            <a:ext cx="4572000" cy="5510319"/>
          </a:xfrm>
        </p:spPr>
      </p:pic>
      <p:sp>
        <p:nvSpPr>
          <p:cNvPr id="13" name="Volný tvar 12"/>
          <p:cNvSpPr/>
          <p:nvPr/>
        </p:nvSpPr>
        <p:spPr>
          <a:xfrm>
            <a:off x="5295481" y="5606980"/>
            <a:ext cx="3265715" cy="653143"/>
          </a:xfrm>
          <a:custGeom>
            <a:avLst/>
            <a:gdLst>
              <a:gd name="connsiteX0" fmla="*/ 0 w 3265715"/>
              <a:gd name="connsiteY0" fmla="*/ 582805 h 653143"/>
              <a:gd name="connsiteX1" fmla="*/ 80387 w 3265715"/>
              <a:gd name="connsiteY1" fmla="*/ 602901 h 653143"/>
              <a:gd name="connsiteX2" fmla="*/ 110532 w 3265715"/>
              <a:gd name="connsiteY2" fmla="*/ 633046 h 653143"/>
              <a:gd name="connsiteX3" fmla="*/ 150726 w 3265715"/>
              <a:gd name="connsiteY3" fmla="*/ 653143 h 653143"/>
              <a:gd name="connsiteX4" fmla="*/ 261257 w 3265715"/>
              <a:gd name="connsiteY4" fmla="*/ 643095 h 653143"/>
              <a:gd name="connsiteX5" fmla="*/ 321548 w 3265715"/>
              <a:gd name="connsiteY5" fmla="*/ 582805 h 653143"/>
              <a:gd name="connsiteX6" fmla="*/ 462224 w 3265715"/>
              <a:gd name="connsiteY6" fmla="*/ 582805 h 653143"/>
              <a:gd name="connsiteX7" fmla="*/ 522515 w 3265715"/>
              <a:gd name="connsiteY7" fmla="*/ 532563 h 653143"/>
              <a:gd name="connsiteX8" fmla="*/ 532563 w 3265715"/>
              <a:gd name="connsiteY8" fmla="*/ 492369 h 653143"/>
              <a:gd name="connsiteX9" fmla="*/ 622998 w 3265715"/>
              <a:gd name="connsiteY9" fmla="*/ 482321 h 653143"/>
              <a:gd name="connsiteX10" fmla="*/ 653143 w 3265715"/>
              <a:gd name="connsiteY10" fmla="*/ 472273 h 653143"/>
              <a:gd name="connsiteX11" fmla="*/ 733530 w 3265715"/>
              <a:gd name="connsiteY11" fmla="*/ 401934 h 653143"/>
              <a:gd name="connsiteX12" fmla="*/ 793820 w 3265715"/>
              <a:gd name="connsiteY12" fmla="*/ 351693 h 653143"/>
              <a:gd name="connsiteX13" fmla="*/ 844062 w 3265715"/>
              <a:gd name="connsiteY13" fmla="*/ 341644 h 653143"/>
              <a:gd name="connsiteX14" fmla="*/ 904352 w 3265715"/>
              <a:gd name="connsiteY14" fmla="*/ 301451 h 653143"/>
              <a:gd name="connsiteX15" fmla="*/ 934497 w 3265715"/>
              <a:gd name="connsiteY15" fmla="*/ 271306 h 653143"/>
              <a:gd name="connsiteX16" fmla="*/ 994787 w 3265715"/>
              <a:gd name="connsiteY16" fmla="*/ 231112 h 653143"/>
              <a:gd name="connsiteX17" fmla="*/ 1024932 w 3265715"/>
              <a:gd name="connsiteY17" fmla="*/ 200967 h 653143"/>
              <a:gd name="connsiteX18" fmla="*/ 1115367 w 3265715"/>
              <a:gd name="connsiteY18" fmla="*/ 160774 h 653143"/>
              <a:gd name="connsiteX19" fmla="*/ 1376624 w 3265715"/>
              <a:gd name="connsiteY19" fmla="*/ 150725 h 653143"/>
              <a:gd name="connsiteX20" fmla="*/ 1467060 w 3265715"/>
              <a:gd name="connsiteY20" fmla="*/ 120580 h 653143"/>
              <a:gd name="connsiteX21" fmla="*/ 1497205 w 3265715"/>
              <a:gd name="connsiteY21" fmla="*/ 110532 h 653143"/>
              <a:gd name="connsiteX22" fmla="*/ 1567543 w 3265715"/>
              <a:gd name="connsiteY22" fmla="*/ 20097 h 653143"/>
              <a:gd name="connsiteX23" fmla="*/ 1597688 w 3265715"/>
              <a:gd name="connsiteY23" fmla="*/ 0 h 653143"/>
              <a:gd name="connsiteX24" fmla="*/ 1738365 w 3265715"/>
              <a:gd name="connsiteY24" fmla="*/ 10049 h 653143"/>
              <a:gd name="connsiteX25" fmla="*/ 1798655 w 3265715"/>
              <a:gd name="connsiteY25" fmla="*/ 40194 h 653143"/>
              <a:gd name="connsiteX26" fmla="*/ 1828800 w 3265715"/>
              <a:gd name="connsiteY26" fmla="*/ 70339 h 653143"/>
              <a:gd name="connsiteX27" fmla="*/ 1858945 w 3265715"/>
              <a:gd name="connsiteY27" fmla="*/ 80387 h 653143"/>
              <a:gd name="connsiteX28" fmla="*/ 1889090 w 3265715"/>
              <a:gd name="connsiteY28" fmla="*/ 100484 h 653143"/>
              <a:gd name="connsiteX29" fmla="*/ 1929284 w 3265715"/>
              <a:gd name="connsiteY29" fmla="*/ 110532 h 653143"/>
              <a:gd name="connsiteX30" fmla="*/ 1959429 w 3265715"/>
              <a:gd name="connsiteY30" fmla="*/ 120580 h 653143"/>
              <a:gd name="connsiteX31" fmla="*/ 2019719 w 3265715"/>
              <a:gd name="connsiteY31" fmla="*/ 160774 h 653143"/>
              <a:gd name="connsiteX32" fmla="*/ 2080009 w 3265715"/>
              <a:gd name="connsiteY32" fmla="*/ 200967 h 653143"/>
              <a:gd name="connsiteX33" fmla="*/ 2140299 w 3265715"/>
              <a:gd name="connsiteY33" fmla="*/ 221064 h 653143"/>
              <a:gd name="connsiteX34" fmla="*/ 2170444 w 3265715"/>
              <a:gd name="connsiteY34" fmla="*/ 241161 h 653143"/>
              <a:gd name="connsiteX35" fmla="*/ 2200589 w 3265715"/>
              <a:gd name="connsiteY35" fmla="*/ 271306 h 653143"/>
              <a:gd name="connsiteX36" fmla="*/ 2311121 w 3265715"/>
              <a:gd name="connsiteY36" fmla="*/ 301451 h 653143"/>
              <a:gd name="connsiteX37" fmla="*/ 2371411 w 3265715"/>
              <a:gd name="connsiteY37" fmla="*/ 351693 h 653143"/>
              <a:gd name="connsiteX38" fmla="*/ 2431701 w 3265715"/>
              <a:gd name="connsiteY38" fmla="*/ 391886 h 653143"/>
              <a:gd name="connsiteX39" fmla="*/ 2461846 w 3265715"/>
              <a:gd name="connsiteY39" fmla="*/ 411983 h 653143"/>
              <a:gd name="connsiteX40" fmla="*/ 2572378 w 3265715"/>
              <a:gd name="connsiteY40" fmla="*/ 432079 h 653143"/>
              <a:gd name="connsiteX41" fmla="*/ 2632668 w 3265715"/>
              <a:gd name="connsiteY41" fmla="*/ 472273 h 653143"/>
              <a:gd name="connsiteX42" fmla="*/ 2682910 w 3265715"/>
              <a:gd name="connsiteY42" fmla="*/ 482321 h 653143"/>
              <a:gd name="connsiteX43" fmla="*/ 2773345 w 3265715"/>
              <a:gd name="connsiteY43" fmla="*/ 502418 h 653143"/>
              <a:gd name="connsiteX44" fmla="*/ 2883877 w 3265715"/>
              <a:gd name="connsiteY44" fmla="*/ 492369 h 653143"/>
              <a:gd name="connsiteX45" fmla="*/ 2924071 w 3265715"/>
              <a:gd name="connsiteY45" fmla="*/ 442128 h 653143"/>
              <a:gd name="connsiteX46" fmla="*/ 2954216 w 3265715"/>
              <a:gd name="connsiteY46" fmla="*/ 411983 h 653143"/>
              <a:gd name="connsiteX47" fmla="*/ 3064748 w 3265715"/>
              <a:gd name="connsiteY47" fmla="*/ 381838 h 653143"/>
              <a:gd name="connsiteX48" fmla="*/ 3155183 w 3265715"/>
              <a:gd name="connsiteY48" fmla="*/ 391886 h 653143"/>
              <a:gd name="connsiteX49" fmla="*/ 3185328 w 3265715"/>
              <a:gd name="connsiteY49" fmla="*/ 401934 h 653143"/>
              <a:gd name="connsiteX50" fmla="*/ 3235570 w 3265715"/>
              <a:gd name="connsiteY50" fmla="*/ 411983 h 653143"/>
              <a:gd name="connsiteX51" fmla="*/ 3265715 w 3265715"/>
              <a:gd name="connsiteY51" fmla="*/ 422031 h 653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3265715" h="653143">
                <a:moveTo>
                  <a:pt x="0" y="582805"/>
                </a:moveTo>
                <a:cubicBezTo>
                  <a:pt x="7246" y="584254"/>
                  <a:pt x="67145" y="594073"/>
                  <a:pt x="80387" y="602901"/>
                </a:cubicBezTo>
                <a:cubicBezTo>
                  <a:pt x="92211" y="610784"/>
                  <a:pt x="98968" y="624786"/>
                  <a:pt x="110532" y="633046"/>
                </a:cubicBezTo>
                <a:cubicBezTo>
                  <a:pt x="122721" y="641753"/>
                  <a:pt x="137328" y="646444"/>
                  <a:pt x="150726" y="653143"/>
                </a:cubicBezTo>
                <a:cubicBezTo>
                  <a:pt x="187570" y="649794"/>
                  <a:pt x="227048" y="657181"/>
                  <a:pt x="261257" y="643095"/>
                </a:cubicBezTo>
                <a:cubicBezTo>
                  <a:pt x="287537" y="632274"/>
                  <a:pt x="321548" y="582805"/>
                  <a:pt x="321548" y="582805"/>
                </a:cubicBezTo>
                <a:cubicBezTo>
                  <a:pt x="382053" y="591448"/>
                  <a:pt x="401719" y="600956"/>
                  <a:pt x="462224" y="582805"/>
                </a:cubicBezTo>
                <a:cubicBezTo>
                  <a:pt x="482210" y="576809"/>
                  <a:pt x="509698" y="545380"/>
                  <a:pt x="522515" y="532563"/>
                </a:cubicBezTo>
                <a:cubicBezTo>
                  <a:pt x="525864" y="519165"/>
                  <a:pt x="520211" y="498545"/>
                  <a:pt x="532563" y="492369"/>
                </a:cubicBezTo>
                <a:cubicBezTo>
                  <a:pt x="559691" y="478805"/>
                  <a:pt x="593080" y="487307"/>
                  <a:pt x="622998" y="482321"/>
                </a:cubicBezTo>
                <a:cubicBezTo>
                  <a:pt x="633446" y="480580"/>
                  <a:pt x="643095" y="475622"/>
                  <a:pt x="653143" y="472273"/>
                </a:cubicBezTo>
                <a:cubicBezTo>
                  <a:pt x="710084" y="386862"/>
                  <a:pt x="616299" y="519165"/>
                  <a:pt x="733530" y="401934"/>
                </a:cubicBezTo>
                <a:cubicBezTo>
                  <a:pt x="749170" y="386294"/>
                  <a:pt x="771435" y="360087"/>
                  <a:pt x="793820" y="351693"/>
                </a:cubicBezTo>
                <a:cubicBezTo>
                  <a:pt x="809812" y="345696"/>
                  <a:pt x="827315" y="344994"/>
                  <a:pt x="844062" y="341644"/>
                </a:cubicBezTo>
                <a:cubicBezTo>
                  <a:pt x="864159" y="328246"/>
                  <a:pt x="887273" y="318530"/>
                  <a:pt x="904352" y="301451"/>
                </a:cubicBezTo>
                <a:cubicBezTo>
                  <a:pt x="914400" y="291403"/>
                  <a:pt x="923280" y="280030"/>
                  <a:pt x="934497" y="271306"/>
                </a:cubicBezTo>
                <a:cubicBezTo>
                  <a:pt x="953562" y="256477"/>
                  <a:pt x="977708" y="248191"/>
                  <a:pt x="994787" y="231112"/>
                </a:cubicBezTo>
                <a:cubicBezTo>
                  <a:pt x="1004835" y="221064"/>
                  <a:pt x="1014015" y="210064"/>
                  <a:pt x="1024932" y="200967"/>
                </a:cubicBezTo>
                <a:cubicBezTo>
                  <a:pt x="1047512" y="182150"/>
                  <a:pt x="1087809" y="161834"/>
                  <a:pt x="1115367" y="160774"/>
                </a:cubicBezTo>
                <a:lnTo>
                  <a:pt x="1376624" y="150725"/>
                </a:lnTo>
                <a:lnTo>
                  <a:pt x="1467060" y="120580"/>
                </a:lnTo>
                <a:lnTo>
                  <a:pt x="1497205" y="110532"/>
                </a:lnTo>
                <a:cubicBezTo>
                  <a:pt x="1525215" y="68516"/>
                  <a:pt x="1532125" y="49613"/>
                  <a:pt x="1567543" y="20097"/>
                </a:cubicBezTo>
                <a:cubicBezTo>
                  <a:pt x="1576821" y="12366"/>
                  <a:pt x="1587640" y="6699"/>
                  <a:pt x="1597688" y="0"/>
                </a:cubicBezTo>
                <a:cubicBezTo>
                  <a:pt x="1644580" y="3350"/>
                  <a:pt x="1691675" y="4556"/>
                  <a:pt x="1738365" y="10049"/>
                </a:cubicBezTo>
                <a:cubicBezTo>
                  <a:pt x="1759474" y="12532"/>
                  <a:pt x="1783063" y="27201"/>
                  <a:pt x="1798655" y="40194"/>
                </a:cubicBezTo>
                <a:cubicBezTo>
                  <a:pt x="1809572" y="49291"/>
                  <a:pt x="1816976" y="62456"/>
                  <a:pt x="1828800" y="70339"/>
                </a:cubicBezTo>
                <a:cubicBezTo>
                  <a:pt x="1837613" y="76214"/>
                  <a:pt x="1848897" y="77038"/>
                  <a:pt x="1858945" y="80387"/>
                </a:cubicBezTo>
                <a:cubicBezTo>
                  <a:pt x="1868993" y="87086"/>
                  <a:pt x="1877990" y="95727"/>
                  <a:pt x="1889090" y="100484"/>
                </a:cubicBezTo>
                <a:cubicBezTo>
                  <a:pt x="1901784" y="105924"/>
                  <a:pt x="1916005" y="106738"/>
                  <a:pt x="1929284" y="110532"/>
                </a:cubicBezTo>
                <a:cubicBezTo>
                  <a:pt x="1939468" y="113442"/>
                  <a:pt x="1949381" y="117231"/>
                  <a:pt x="1959429" y="120580"/>
                </a:cubicBezTo>
                <a:cubicBezTo>
                  <a:pt x="2026327" y="187478"/>
                  <a:pt x="1954281" y="124420"/>
                  <a:pt x="2019719" y="160774"/>
                </a:cubicBezTo>
                <a:cubicBezTo>
                  <a:pt x="2040833" y="172504"/>
                  <a:pt x="2057095" y="193329"/>
                  <a:pt x="2080009" y="200967"/>
                </a:cubicBezTo>
                <a:lnTo>
                  <a:pt x="2140299" y="221064"/>
                </a:lnTo>
                <a:cubicBezTo>
                  <a:pt x="2150347" y="227763"/>
                  <a:pt x="2161166" y="233430"/>
                  <a:pt x="2170444" y="241161"/>
                </a:cubicBezTo>
                <a:cubicBezTo>
                  <a:pt x="2181361" y="250258"/>
                  <a:pt x="2188167" y="264405"/>
                  <a:pt x="2200589" y="271306"/>
                </a:cubicBezTo>
                <a:cubicBezTo>
                  <a:pt x="2229270" y="287240"/>
                  <a:pt x="2278654" y="294957"/>
                  <a:pt x="2311121" y="301451"/>
                </a:cubicBezTo>
                <a:cubicBezTo>
                  <a:pt x="2418829" y="373254"/>
                  <a:pt x="2255370" y="261438"/>
                  <a:pt x="2371411" y="351693"/>
                </a:cubicBezTo>
                <a:cubicBezTo>
                  <a:pt x="2390476" y="366522"/>
                  <a:pt x="2411604" y="378488"/>
                  <a:pt x="2431701" y="391886"/>
                </a:cubicBezTo>
                <a:cubicBezTo>
                  <a:pt x="2441749" y="398585"/>
                  <a:pt x="2450389" y="408164"/>
                  <a:pt x="2461846" y="411983"/>
                </a:cubicBezTo>
                <a:cubicBezTo>
                  <a:pt x="2517610" y="430570"/>
                  <a:pt x="2481482" y="420717"/>
                  <a:pt x="2572378" y="432079"/>
                </a:cubicBezTo>
                <a:cubicBezTo>
                  <a:pt x="2592475" y="445477"/>
                  <a:pt x="2608984" y="467536"/>
                  <a:pt x="2632668" y="472273"/>
                </a:cubicBezTo>
                <a:cubicBezTo>
                  <a:pt x="2649415" y="475622"/>
                  <a:pt x="2666238" y="478616"/>
                  <a:pt x="2682910" y="482321"/>
                </a:cubicBezTo>
                <a:cubicBezTo>
                  <a:pt x="2810702" y="510718"/>
                  <a:pt x="2621723" y="472091"/>
                  <a:pt x="2773345" y="502418"/>
                </a:cubicBezTo>
                <a:cubicBezTo>
                  <a:pt x="2810189" y="499068"/>
                  <a:pt x="2847702" y="500121"/>
                  <a:pt x="2883877" y="492369"/>
                </a:cubicBezTo>
                <a:cubicBezTo>
                  <a:pt x="2927573" y="483006"/>
                  <a:pt x="2906047" y="469163"/>
                  <a:pt x="2924071" y="442128"/>
                </a:cubicBezTo>
                <a:cubicBezTo>
                  <a:pt x="2931954" y="430304"/>
                  <a:pt x="2943299" y="421080"/>
                  <a:pt x="2954216" y="411983"/>
                </a:cubicBezTo>
                <a:cubicBezTo>
                  <a:pt x="2994451" y="378454"/>
                  <a:pt x="3000058" y="389924"/>
                  <a:pt x="3064748" y="381838"/>
                </a:cubicBezTo>
                <a:cubicBezTo>
                  <a:pt x="3094893" y="385187"/>
                  <a:pt x="3125265" y="386900"/>
                  <a:pt x="3155183" y="391886"/>
                </a:cubicBezTo>
                <a:cubicBezTo>
                  <a:pt x="3165631" y="393627"/>
                  <a:pt x="3175052" y="399365"/>
                  <a:pt x="3185328" y="401934"/>
                </a:cubicBezTo>
                <a:cubicBezTo>
                  <a:pt x="3201897" y="406076"/>
                  <a:pt x="3219001" y="407841"/>
                  <a:pt x="3235570" y="411983"/>
                </a:cubicBezTo>
                <a:cubicBezTo>
                  <a:pt x="3245846" y="414552"/>
                  <a:pt x="3265715" y="422031"/>
                  <a:pt x="3265715" y="422031"/>
                </a:cubicBezTo>
              </a:path>
            </a:pathLst>
          </a:cu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olný tvar 13"/>
          <p:cNvSpPr/>
          <p:nvPr/>
        </p:nvSpPr>
        <p:spPr>
          <a:xfrm>
            <a:off x="5325626" y="4873245"/>
            <a:ext cx="1406770" cy="321753"/>
          </a:xfrm>
          <a:custGeom>
            <a:avLst/>
            <a:gdLst>
              <a:gd name="connsiteX0" fmla="*/ 1406770 w 1406770"/>
              <a:gd name="connsiteY0" fmla="*/ 90641 h 321753"/>
              <a:gd name="connsiteX1" fmla="*/ 1356528 w 1406770"/>
              <a:gd name="connsiteY1" fmla="*/ 70544 h 321753"/>
              <a:gd name="connsiteX2" fmla="*/ 1296238 w 1406770"/>
              <a:gd name="connsiteY2" fmla="*/ 40399 h 321753"/>
              <a:gd name="connsiteX3" fmla="*/ 1175658 w 1406770"/>
              <a:gd name="connsiteY3" fmla="*/ 30351 h 321753"/>
              <a:gd name="connsiteX4" fmla="*/ 1115367 w 1406770"/>
              <a:gd name="connsiteY4" fmla="*/ 206 h 321753"/>
              <a:gd name="connsiteX5" fmla="*/ 1085222 w 1406770"/>
              <a:gd name="connsiteY5" fmla="*/ 20302 h 321753"/>
              <a:gd name="connsiteX6" fmla="*/ 1075174 w 1406770"/>
              <a:gd name="connsiteY6" fmla="*/ 50447 h 321753"/>
              <a:gd name="connsiteX7" fmla="*/ 1045029 w 1406770"/>
              <a:gd name="connsiteY7" fmla="*/ 130834 h 321753"/>
              <a:gd name="connsiteX8" fmla="*/ 1014884 w 1406770"/>
              <a:gd name="connsiteY8" fmla="*/ 140882 h 321753"/>
              <a:gd name="connsiteX9" fmla="*/ 934497 w 1406770"/>
              <a:gd name="connsiteY9" fmla="*/ 100689 h 321753"/>
              <a:gd name="connsiteX10" fmla="*/ 904352 w 1406770"/>
              <a:gd name="connsiteY10" fmla="*/ 90641 h 321753"/>
              <a:gd name="connsiteX11" fmla="*/ 834014 w 1406770"/>
              <a:gd name="connsiteY11" fmla="*/ 80592 h 321753"/>
              <a:gd name="connsiteX12" fmla="*/ 793820 w 1406770"/>
              <a:gd name="connsiteY12" fmla="*/ 60496 h 321753"/>
              <a:gd name="connsiteX13" fmla="*/ 733530 w 1406770"/>
              <a:gd name="connsiteY13" fmla="*/ 291608 h 321753"/>
              <a:gd name="connsiteX14" fmla="*/ 703385 w 1406770"/>
              <a:gd name="connsiteY14" fmla="*/ 321753 h 321753"/>
              <a:gd name="connsiteX15" fmla="*/ 673240 w 1406770"/>
              <a:gd name="connsiteY15" fmla="*/ 291608 h 321753"/>
              <a:gd name="connsiteX16" fmla="*/ 653143 w 1406770"/>
              <a:gd name="connsiteY16" fmla="*/ 231318 h 321753"/>
              <a:gd name="connsiteX17" fmla="*/ 643095 w 1406770"/>
              <a:gd name="connsiteY17" fmla="*/ 140882 h 321753"/>
              <a:gd name="connsiteX18" fmla="*/ 582805 w 1406770"/>
              <a:gd name="connsiteY18" fmla="*/ 100689 h 321753"/>
              <a:gd name="connsiteX19" fmla="*/ 552660 w 1406770"/>
              <a:gd name="connsiteY19" fmla="*/ 80592 h 321753"/>
              <a:gd name="connsiteX20" fmla="*/ 522515 w 1406770"/>
              <a:gd name="connsiteY20" fmla="*/ 90641 h 321753"/>
              <a:gd name="connsiteX21" fmla="*/ 502418 w 1406770"/>
              <a:gd name="connsiteY21" fmla="*/ 150931 h 321753"/>
              <a:gd name="connsiteX22" fmla="*/ 512466 w 1406770"/>
              <a:gd name="connsiteY22" fmla="*/ 181076 h 321753"/>
              <a:gd name="connsiteX23" fmla="*/ 472273 w 1406770"/>
              <a:gd name="connsiteY23" fmla="*/ 231318 h 321753"/>
              <a:gd name="connsiteX24" fmla="*/ 422031 w 1406770"/>
              <a:gd name="connsiteY24" fmla="*/ 221269 h 321753"/>
              <a:gd name="connsiteX25" fmla="*/ 361741 w 1406770"/>
              <a:gd name="connsiteY25" fmla="*/ 231318 h 321753"/>
              <a:gd name="connsiteX26" fmla="*/ 341644 w 1406770"/>
              <a:gd name="connsiteY26" fmla="*/ 201173 h 321753"/>
              <a:gd name="connsiteX27" fmla="*/ 301451 w 1406770"/>
              <a:gd name="connsiteY27" fmla="*/ 110737 h 321753"/>
              <a:gd name="connsiteX28" fmla="*/ 281354 w 1406770"/>
              <a:gd name="connsiteY28" fmla="*/ 40399 h 321753"/>
              <a:gd name="connsiteX29" fmla="*/ 221064 w 1406770"/>
              <a:gd name="connsiteY29" fmla="*/ 10254 h 321753"/>
              <a:gd name="connsiteX30" fmla="*/ 120581 w 1406770"/>
              <a:gd name="connsiteY30" fmla="*/ 30351 h 321753"/>
              <a:gd name="connsiteX31" fmla="*/ 60290 w 1406770"/>
              <a:gd name="connsiteY31" fmla="*/ 70544 h 321753"/>
              <a:gd name="connsiteX32" fmla="*/ 30145 w 1406770"/>
              <a:gd name="connsiteY32" fmla="*/ 100689 h 321753"/>
              <a:gd name="connsiteX33" fmla="*/ 0 w 1406770"/>
              <a:gd name="connsiteY33" fmla="*/ 110737 h 321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1406770" h="321753">
                <a:moveTo>
                  <a:pt x="1406770" y="90641"/>
                </a:moveTo>
                <a:cubicBezTo>
                  <a:pt x="1390023" y="83942"/>
                  <a:pt x="1372661" y="78611"/>
                  <a:pt x="1356528" y="70544"/>
                </a:cubicBezTo>
                <a:cubicBezTo>
                  <a:pt x="1325733" y="55147"/>
                  <a:pt x="1330680" y="44991"/>
                  <a:pt x="1296238" y="40399"/>
                </a:cubicBezTo>
                <a:cubicBezTo>
                  <a:pt x="1256259" y="35069"/>
                  <a:pt x="1215851" y="33700"/>
                  <a:pt x="1175658" y="30351"/>
                </a:cubicBezTo>
                <a:cubicBezTo>
                  <a:pt x="1165160" y="23352"/>
                  <a:pt x="1132008" y="-2567"/>
                  <a:pt x="1115367" y="206"/>
                </a:cubicBezTo>
                <a:cubicBezTo>
                  <a:pt x="1103455" y="2191"/>
                  <a:pt x="1095270" y="13603"/>
                  <a:pt x="1085222" y="20302"/>
                </a:cubicBezTo>
                <a:cubicBezTo>
                  <a:pt x="1081873" y="30350"/>
                  <a:pt x="1077743" y="40171"/>
                  <a:pt x="1075174" y="50447"/>
                </a:cubicBezTo>
                <a:cubicBezTo>
                  <a:pt x="1068025" y="79044"/>
                  <a:pt x="1070875" y="110157"/>
                  <a:pt x="1045029" y="130834"/>
                </a:cubicBezTo>
                <a:cubicBezTo>
                  <a:pt x="1036758" y="137451"/>
                  <a:pt x="1024932" y="137533"/>
                  <a:pt x="1014884" y="140882"/>
                </a:cubicBezTo>
                <a:cubicBezTo>
                  <a:pt x="884136" y="119091"/>
                  <a:pt x="1000599" y="153570"/>
                  <a:pt x="934497" y="100689"/>
                </a:cubicBezTo>
                <a:cubicBezTo>
                  <a:pt x="926226" y="94072"/>
                  <a:pt x="914738" y="92718"/>
                  <a:pt x="904352" y="90641"/>
                </a:cubicBezTo>
                <a:cubicBezTo>
                  <a:pt x="881128" y="85996"/>
                  <a:pt x="857460" y="83942"/>
                  <a:pt x="834014" y="80592"/>
                </a:cubicBezTo>
                <a:cubicBezTo>
                  <a:pt x="820616" y="73893"/>
                  <a:pt x="808684" y="62354"/>
                  <a:pt x="793820" y="60496"/>
                </a:cubicBezTo>
                <a:cubicBezTo>
                  <a:pt x="683753" y="46738"/>
                  <a:pt x="744651" y="280487"/>
                  <a:pt x="733530" y="291608"/>
                </a:cubicBezTo>
                <a:lnTo>
                  <a:pt x="703385" y="321753"/>
                </a:lnTo>
                <a:cubicBezTo>
                  <a:pt x="693337" y="311705"/>
                  <a:pt x="680141" y="304030"/>
                  <a:pt x="673240" y="291608"/>
                </a:cubicBezTo>
                <a:cubicBezTo>
                  <a:pt x="662952" y="273090"/>
                  <a:pt x="653143" y="231318"/>
                  <a:pt x="653143" y="231318"/>
                </a:cubicBezTo>
                <a:cubicBezTo>
                  <a:pt x="649794" y="201173"/>
                  <a:pt x="657475" y="167587"/>
                  <a:pt x="643095" y="140882"/>
                </a:cubicBezTo>
                <a:cubicBezTo>
                  <a:pt x="631644" y="119616"/>
                  <a:pt x="602902" y="114087"/>
                  <a:pt x="582805" y="100689"/>
                </a:cubicBezTo>
                <a:lnTo>
                  <a:pt x="552660" y="80592"/>
                </a:lnTo>
                <a:cubicBezTo>
                  <a:pt x="542612" y="83942"/>
                  <a:pt x="528671" y="82022"/>
                  <a:pt x="522515" y="90641"/>
                </a:cubicBezTo>
                <a:cubicBezTo>
                  <a:pt x="510202" y="107879"/>
                  <a:pt x="502418" y="150931"/>
                  <a:pt x="502418" y="150931"/>
                </a:cubicBezTo>
                <a:cubicBezTo>
                  <a:pt x="505767" y="160979"/>
                  <a:pt x="512466" y="170484"/>
                  <a:pt x="512466" y="181076"/>
                </a:cubicBezTo>
                <a:cubicBezTo>
                  <a:pt x="512466" y="213433"/>
                  <a:pt x="495420" y="215886"/>
                  <a:pt x="472273" y="231318"/>
                </a:cubicBezTo>
                <a:cubicBezTo>
                  <a:pt x="455526" y="227968"/>
                  <a:pt x="439110" y="221269"/>
                  <a:pt x="422031" y="221269"/>
                </a:cubicBezTo>
                <a:cubicBezTo>
                  <a:pt x="401657" y="221269"/>
                  <a:pt x="381507" y="236259"/>
                  <a:pt x="361741" y="231318"/>
                </a:cubicBezTo>
                <a:cubicBezTo>
                  <a:pt x="350025" y="228389"/>
                  <a:pt x="348343" y="211221"/>
                  <a:pt x="341644" y="201173"/>
                </a:cubicBezTo>
                <a:cubicBezTo>
                  <a:pt x="317729" y="129425"/>
                  <a:pt x="333299" y="158508"/>
                  <a:pt x="301451" y="110737"/>
                </a:cubicBezTo>
                <a:cubicBezTo>
                  <a:pt x="300794" y="108108"/>
                  <a:pt x="286598" y="46954"/>
                  <a:pt x="281354" y="40399"/>
                </a:cubicBezTo>
                <a:cubicBezTo>
                  <a:pt x="267187" y="22690"/>
                  <a:pt x="240923" y="16874"/>
                  <a:pt x="221064" y="10254"/>
                </a:cubicBezTo>
                <a:cubicBezTo>
                  <a:pt x="215101" y="11106"/>
                  <a:pt x="139715" y="17595"/>
                  <a:pt x="120581" y="30351"/>
                </a:cubicBezTo>
                <a:cubicBezTo>
                  <a:pt x="45316" y="80528"/>
                  <a:pt x="131966" y="46654"/>
                  <a:pt x="60290" y="70544"/>
                </a:cubicBezTo>
                <a:cubicBezTo>
                  <a:pt x="50242" y="80592"/>
                  <a:pt x="41969" y="92806"/>
                  <a:pt x="30145" y="100689"/>
                </a:cubicBezTo>
                <a:cubicBezTo>
                  <a:pt x="21332" y="106564"/>
                  <a:pt x="0" y="110737"/>
                  <a:pt x="0" y="110737"/>
                </a:cubicBezTo>
              </a:path>
            </a:pathLst>
          </a:cu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olný tvar 14"/>
          <p:cNvSpPr/>
          <p:nvPr/>
        </p:nvSpPr>
        <p:spPr>
          <a:xfrm>
            <a:off x="5707464" y="2371411"/>
            <a:ext cx="2749200" cy="2582426"/>
          </a:xfrm>
          <a:custGeom>
            <a:avLst/>
            <a:gdLst>
              <a:gd name="connsiteX0" fmla="*/ 2602523 w 2749200"/>
              <a:gd name="connsiteY0" fmla="*/ 2200589 h 2582426"/>
              <a:gd name="connsiteX1" fmla="*/ 2632668 w 2749200"/>
              <a:gd name="connsiteY1" fmla="*/ 2250831 h 2582426"/>
              <a:gd name="connsiteX2" fmla="*/ 2642716 w 2749200"/>
              <a:gd name="connsiteY2" fmla="*/ 2280976 h 2582426"/>
              <a:gd name="connsiteX3" fmla="*/ 2713055 w 2749200"/>
              <a:gd name="connsiteY3" fmla="*/ 2321169 h 2582426"/>
              <a:gd name="connsiteX4" fmla="*/ 2743200 w 2749200"/>
              <a:gd name="connsiteY4" fmla="*/ 2341266 h 2582426"/>
              <a:gd name="connsiteX5" fmla="*/ 2703006 w 2749200"/>
              <a:gd name="connsiteY5" fmla="*/ 2471894 h 2582426"/>
              <a:gd name="connsiteX6" fmla="*/ 2692958 w 2749200"/>
              <a:gd name="connsiteY6" fmla="*/ 2532185 h 2582426"/>
              <a:gd name="connsiteX7" fmla="*/ 2602523 w 2749200"/>
              <a:gd name="connsiteY7" fmla="*/ 2562330 h 2582426"/>
              <a:gd name="connsiteX8" fmla="*/ 2542233 w 2749200"/>
              <a:gd name="connsiteY8" fmla="*/ 2582426 h 2582426"/>
              <a:gd name="connsiteX9" fmla="*/ 2431701 w 2749200"/>
              <a:gd name="connsiteY9" fmla="*/ 2572378 h 2582426"/>
              <a:gd name="connsiteX10" fmla="*/ 2401556 w 2749200"/>
              <a:gd name="connsiteY10" fmla="*/ 2552281 h 2582426"/>
              <a:gd name="connsiteX11" fmla="*/ 2361362 w 2749200"/>
              <a:gd name="connsiteY11" fmla="*/ 2491991 h 2582426"/>
              <a:gd name="connsiteX12" fmla="*/ 2291024 w 2749200"/>
              <a:gd name="connsiteY12" fmla="*/ 2481943 h 2582426"/>
              <a:gd name="connsiteX13" fmla="*/ 2260879 w 2749200"/>
              <a:gd name="connsiteY13" fmla="*/ 2461846 h 2582426"/>
              <a:gd name="connsiteX14" fmla="*/ 2250831 w 2749200"/>
              <a:gd name="connsiteY14" fmla="*/ 2431701 h 2582426"/>
              <a:gd name="connsiteX15" fmla="*/ 2200589 w 2749200"/>
              <a:gd name="connsiteY15" fmla="*/ 2371411 h 2582426"/>
              <a:gd name="connsiteX16" fmla="*/ 2140299 w 2749200"/>
              <a:gd name="connsiteY16" fmla="*/ 2331218 h 2582426"/>
              <a:gd name="connsiteX17" fmla="*/ 2120202 w 2749200"/>
              <a:gd name="connsiteY17" fmla="*/ 2301073 h 2582426"/>
              <a:gd name="connsiteX18" fmla="*/ 2009670 w 2749200"/>
              <a:gd name="connsiteY18" fmla="*/ 2260879 h 2582426"/>
              <a:gd name="connsiteX19" fmla="*/ 1989573 w 2749200"/>
              <a:gd name="connsiteY19" fmla="*/ 2230734 h 2582426"/>
              <a:gd name="connsiteX20" fmla="*/ 2019718 w 2749200"/>
              <a:gd name="connsiteY20" fmla="*/ 2130251 h 2582426"/>
              <a:gd name="connsiteX21" fmla="*/ 2049863 w 2749200"/>
              <a:gd name="connsiteY21" fmla="*/ 2100105 h 2582426"/>
              <a:gd name="connsiteX22" fmla="*/ 2059912 w 2749200"/>
              <a:gd name="connsiteY22" fmla="*/ 1999622 h 2582426"/>
              <a:gd name="connsiteX23" fmla="*/ 1989573 w 2749200"/>
              <a:gd name="connsiteY23" fmla="*/ 1989574 h 2582426"/>
              <a:gd name="connsiteX24" fmla="*/ 1959428 w 2749200"/>
              <a:gd name="connsiteY24" fmla="*/ 1979525 h 2582426"/>
              <a:gd name="connsiteX25" fmla="*/ 1909187 w 2749200"/>
              <a:gd name="connsiteY25" fmla="*/ 1929284 h 2582426"/>
              <a:gd name="connsiteX26" fmla="*/ 1848896 w 2749200"/>
              <a:gd name="connsiteY26" fmla="*/ 1909187 h 2582426"/>
              <a:gd name="connsiteX27" fmla="*/ 1778558 w 2749200"/>
              <a:gd name="connsiteY27" fmla="*/ 1818752 h 2582426"/>
              <a:gd name="connsiteX28" fmla="*/ 1758461 w 2749200"/>
              <a:gd name="connsiteY28" fmla="*/ 1788607 h 2582426"/>
              <a:gd name="connsiteX29" fmla="*/ 1668026 w 2749200"/>
              <a:gd name="connsiteY29" fmla="*/ 1728316 h 2582426"/>
              <a:gd name="connsiteX30" fmla="*/ 1637881 w 2749200"/>
              <a:gd name="connsiteY30" fmla="*/ 1708220 h 2582426"/>
              <a:gd name="connsiteX31" fmla="*/ 1617784 w 2749200"/>
              <a:gd name="connsiteY31" fmla="*/ 1678075 h 2582426"/>
              <a:gd name="connsiteX32" fmla="*/ 1587639 w 2749200"/>
              <a:gd name="connsiteY32" fmla="*/ 1647930 h 2582426"/>
              <a:gd name="connsiteX33" fmla="*/ 1557494 w 2749200"/>
              <a:gd name="connsiteY33" fmla="*/ 1587640 h 2582426"/>
              <a:gd name="connsiteX34" fmla="*/ 1507252 w 2749200"/>
              <a:gd name="connsiteY34" fmla="*/ 1527349 h 2582426"/>
              <a:gd name="connsiteX35" fmla="*/ 1477107 w 2749200"/>
              <a:gd name="connsiteY35" fmla="*/ 1467059 h 2582426"/>
              <a:gd name="connsiteX36" fmla="*/ 1457011 w 2749200"/>
              <a:gd name="connsiteY36" fmla="*/ 1406769 h 2582426"/>
              <a:gd name="connsiteX37" fmla="*/ 1396721 w 2749200"/>
              <a:gd name="connsiteY37" fmla="*/ 1386673 h 2582426"/>
              <a:gd name="connsiteX38" fmla="*/ 1356527 w 2749200"/>
              <a:gd name="connsiteY38" fmla="*/ 1376624 h 2582426"/>
              <a:gd name="connsiteX39" fmla="*/ 1175657 w 2749200"/>
              <a:gd name="connsiteY39" fmla="*/ 1346479 h 2582426"/>
              <a:gd name="connsiteX40" fmla="*/ 1075173 w 2749200"/>
              <a:gd name="connsiteY40" fmla="*/ 1316334 h 2582426"/>
              <a:gd name="connsiteX41" fmla="*/ 1045028 w 2749200"/>
              <a:gd name="connsiteY41" fmla="*/ 1296237 h 2582426"/>
              <a:gd name="connsiteX42" fmla="*/ 1034980 w 2749200"/>
              <a:gd name="connsiteY42" fmla="*/ 1266092 h 2582426"/>
              <a:gd name="connsiteX43" fmla="*/ 1004835 w 2749200"/>
              <a:gd name="connsiteY43" fmla="*/ 1235947 h 2582426"/>
              <a:gd name="connsiteX44" fmla="*/ 994787 w 2749200"/>
              <a:gd name="connsiteY44" fmla="*/ 1205802 h 2582426"/>
              <a:gd name="connsiteX45" fmla="*/ 1004835 w 2749200"/>
              <a:gd name="connsiteY45" fmla="*/ 1135464 h 2582426"/>
              <a:gd name="connsiteX46" fmla="*/ 1034980 w 2749200"/>
              <a:gd name="connsiteY46" fmla="*/ 1075174 h 2582426"/>
              <a:gd name="connsiteX47" fmla="*/ 1065125 w 2749200"/>
              <a:gd name="connsiteY47" fmla="*/ 1055077 h 2582426"/>
              <a:gd name="connsiteX48" fmla="*/ 1085222 w 2749200"/>
              <a:gd name="connsiteY48" fmla="*/ 1024932 h 2582426"/>
              <a:gd name="connsiteX49" fmla="*/ 1105318 w 2749200"/>
              <a:gd name="connsiteY49" fmla="*/ 934497 h 2582426"/>
              <a:gd name="connsiteX50" fmla="*/ 1125415 w 2749200"/>
              <a:gd name="connsiteY50" fmla="*/ 904352 h 2582426"/>
              <a:gd name="connsiteX51" fmla="*/ 1135463 w 2749200"/>
              <a:gd name="connsiteY51" fmla="*/ 874207 h 2582426"/>
              <a:gd name="connsiteX52" fmla="*/ 1135463 w 2749200"/>
              <a:gd name="connsiteY52" fmla="*/ 683288 h 2582426"/>
              <a:gd name="connsiteX53" fmla="*/ 1045028 w 2749200"/>
              <a:gd name="connsiteY53" fmla="*/ 633046 h 2582426"/>
              <a:gd name="connsiteX54" fmla="*/ 984738 w 2749200"/>
              <a:gd name="connsiteY54" fmla="*/ 592853 h 2582426"/>
              <a:gd name="connsiteX55" fmla="*/ 954593 w 2749200"/>
              <a:gd name="connsiteY55" fmla="*/ 562708 h 2582426"/>
              <a:gd name="connsiteX56" fmla="*/ 924448 w 2749200"/>
              <a:gd name="connsiteY56" fmla="*/ 552659 h 2582426"/>
              <a:gd name="connsiteX57" fmla="*/ 894303 w 2749200"/>
              <a:gd name="connsiteY57" fmla="*/ 532563 h 2582426"/>
              <a:gd name="connsiteX58" fmla="*/ 783771 w 2749200"/>
              <a:gd name="connsiteY58" fmla="*/ 502418 h 2582426"/>
              <a:gd name="connsiteX59" fmla="*/ 693336 w 2749200"/>
              <a:gd name="connsiteY59" fmla="*/ 432079 h 2582426"/>
              <a:gd name="connsiteX60" fmla="*/ 663191 w 2749200"/>
              <a:gd name="connsiteY60" fmla="*/ 411982 h 2582426"/>
              <a:gd name="connsiteX61" fmla="*/ 633046 w 2749200"/>
              <a:gd name="connsiteY61" fmla="*/ 381837 h 2582426"/>
              <a:gd name="connsiteX62" fmla="*/ 602901 w 2749200"/>
              <a:gd name="connsiteY62" fmla="*/ 371789 h 2582426"/>
              <a:gd name="connsiteX63" fmla="*/ 492369 w 2749200"/>
              <a:gd name="connsiteY63" fmla="*/ 351692 h 2582426"/>
              <a:gd name="connsiteX64" fmla="*/ 432079 w 2749200"/>
              <a:gd name="connsiteY64" fmla="*/ 301451 h 2582426"/>
              <a:gd name="connsiteX65" fmla="*/ 341644 w 2749200"/>
              <a:gd name="connsiteY65" fmla="*/ 291402 h 2582426"/>
              <a:gd name="connsiteX66" fmla="*/ 281354 w 2749200"/>
              <a:gd name="connsiteY66" fmla="*/ 261257 h 2582426"/>
              <a:gd name="connsiteX67" fmla="*/ 211015 w 2749200"/>
              <a:gd name="connsiteY67" fmla="*/ 241160 h 2582426"/>
              <a:gd name="connsiteX68" fmla="*/ 180870 w 2749200"/>
              <a:gd name="connsiteY68" fmla="*/ 231112 h 2582426"/>
              <a:gd name="connsiteX69" fmla="*/ 140677 w 2749200"/>
              <a:gd name="connsiteY69" fmla="*/ 160774 h 2582426"/>
              <a:gd name="connsiteX70" fmla="*/ 110532 w 2749200"/>
              <a:gd name="connsiteY70" fmla="*/ 130629 h 2582426"/>
              <a:gd name="connsiteX71" fmla="*/ 90435 w 2749200"/>
              <a:gd name="connsiteY71" fmla="*/ 100484 h 2582426"/>
              <a:gd name="connsiteX72" fmla="*/ 30145 w 2749200"/>
              <a:gd name="connsiteY72" fmla="*/ 40193 h 2582426"/>
              <a:gd name="connsiteX73" fmla="*/ 0 w 2749200"/>
              <a:gd name="connsiteY73" fmla="*/ 0 h 258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2749200" h="2582426">
                <a:moveTo>
                  <a:pt x="2602523" y="2200589"/>
                </a:moveTo>
                <a:cubicBezTo>
                  <a:pt x="2612571" y="2217336"/>
                  <a:pt x="2623934" y="2233362"/>
                  <a:pt x="2632668" y="2250831"/>
                </a:cubicBezTo>
                <a:cubicBezTo>
                  <a:pt x="2637405" y="2260305"/>
                  <a:pt x="2635935" y="2272839"/>
                  <a:pt x="2642716" y="2280976"/>
                </a:cubicBezTo>
                <a:cubicBezTo>
                  <a:pt x="2666114" y="2309053"/>
                  <a:pt x="2683004" y="2311152"/>
                  <a:pt x="2713055" y="2321169"/>
                </a:cubicBezTo>
                <a:cubicBezTo>
                  <a:pt x="2723103" y="2327868"/>
                  <a:pt x="2741215" y="2329354"/>
                  <a:pt x="2743200" y="2341266"/>
                </a:cubicBezTo>
                <a:cubicBezTo>
                  <a:pt x="2757937" y="2429689"/>
                  <a:pt x="2745893" y="2429007"/>
                  <a:pt x="2703006" y="2471894"/>
                </a:cubicBezTo>
                <a:cubicBezTo>
                  <a:pt x="2699657" y="2491991"/>
                  <a:pt x="2702070" y="2513962"/>
                  <a:pt x="2692958" y="2532185"/>
                </a:cubicBezTo>
                <a:cubicBezTo>
                  <a:pt x="2679707" y="2558686"/>
                  <a:pt x="2617623" y="2558555"/>
                  <a:pt x="2602523" y="2562330"/>
                </a:cubicBezTo>
                <a:cubicBezTo>
                  <a:pt x="2581972" y="2567468"/>
                  <a:pt x="2542233" y="2582426"/>
                  <a:pt x="2542233" y="2582426"/>
                </a:cubicBezTo>
                <a:cubicBezTo>
                  <a:pt x="2505389" y="2579077"/>
                  <a:pt x="2467876" y="2580130"/>
                  <a:pt x="2431701" y="2572378"/>
                </a:cubicBezTo>
                <a:cubicBezTo>
                  <a:pt x="2419892" y="2569848"/>
                  <a:pt x="2409509" y="2561370"/>
                  <a:pt x="2401556" y="2552281"/>
                </a:cubicBezTo>
                <a:cubicBezTo>
                  <a:pt x="2385651" y="2534104"/>
                  <a:pt x="2385273" y="2495407"/>
                  <a:pt x="2361362" y="2491991"/>
                </a:cubicBezTo>
                <a:lnTo>
                  <a:pt x="2291024" y="2481943"/>
                </a:lnTo>
                <a:cubicBezTo>
                  <a:pt x="2280976" y="2475244"/>
                  <a:pt x="2268423" y="2471276"/>
                  <a:pt x="2260879" y="2461846"/>
                </a:cubicBezTo>
                <a:cubicBezTo>
                  <a:pt x="2254262" y="2453575"/>
                  <a:pt x="2255568" y="2441175"/>
                  <a:pt x="2250831" y="2431701"/>
                </a:cubicBezTo>
                <a:cubicBezTo>
                  <a:pt x="2240276" y="2410590"/>
                  <a:pt x="2218771" y="2385552"/>
                  <a:pt x="2200589" y="2371411"/>
                </a:cubicBezTo>
                <a:cubicBezTo>
                  <a:pt x="2181524" y="2356582"/>
                  <a:pt x="2140299" y="2331218"/>
                  <a:pt x="2140299" y="2331218"/>
                </a:cubicBezTo>
                <a:cubicBezTo>
                  <a:pt x="2133600" y="2321170"/>
                  <a:pt x="2128741" y="2309612"/>
                  <a:pt x="2120202" y="2301073"/>
                </a:cubicBezTo>
                <a:cubicBezTo>
                  <a:pt x="2091662" y="2272533"/>
                  <a:pt x="2046542" y="2268253"/>
                  <a:pt x="2009670" y="2260879"/>
                </a:cubicBezTo>
                <a:cubicBezTo>
                  <a:pt x="2002971" y="2250831"/>
                  <a:pt x="1990775" y="2242751"/>
                  <a:pt x="1989573" y="2230734"/>
                </a:cubicBezTo>
                <a:cubicBezTo>
                  <a:pt x="1985231" y="2187314"/>
                  <a:pt x="1994694" y="2160281"/>
                  <a:pt x="2019718" y="2130251"/>
                </a:cubicBezTo>
                <a:cubicBezTo>
                  <a:pt x="2028815" y="2119334"/>
                  <a:pt x="2039815" y="2110154"/>
                  <a:pt x="2049863" y="2100105"/>
                </a:cubicBezTo>
                <a:cubicBezTo>
                  <a:pt x="2052639" y="2091779"/>
                  <a:pt x="2089237" y="2017950"/>
                  <a:pt x="2059912" y="1999622"/>
                </a:cubicBezTo>
                <a:cubicBezTo>
                  <a:pt x="2039828" y="1987069"/>
                  <a:pt x="2013019" y="1992923"/>
                  <a:pt x="1989573" y="1989574"/>
                </a:cubicBezTo>
                <a:cubicBezTo>
                  <a:pt x="1979525" y="1986224"/>
                  <a:pt x="1967699" y="1986142"/>
                  <a:pt x="1959428" y="1979525"/>
                </a:cubicBezTo>
                <a:cubicBezTo>
                  <a:pt x="1905001" y="1935982"/>
                  <a:pt x="1977012" y="1959428"/>
                  <a:pt x="1909187" y="1929284"/>
                </a:cubicBezTo>
                <a:cubicBezTo>
                  <a:pt x="1889829" y="1920680"/>
                  <a:pt x="1848896" y="1909187"/>
                  <a:pt x="1848896" y="1909187"/>
                </a:cubicBezTo>
                <a:cubicBezTo>
                  <a:pt x="1801671" y="1861962"/>
                  <a:pt x="1826635" y="1890867"/>
                  <a:pt x="1778558" y="1818752"/>
                </a:cubicBezTo>
                <a:cubicBezTo>
                  <a:pt x="1771859" y="1808704"/>
                  <a:pt x="1768509" y="1795306"/>
                  <a:pt x="1758461" y="1788607"/>
                </a:cubicBezTo>
                <a:lnTo>
                  <a:pt x="1668026" y="1728316"/>
                </a:lnTo>
                <a:lnTo>
                  <a:pt x="1637881" y="1708220"/>
                </a:lnTo>
                <a:cubicBezTo>
                  <a:pt x="1631182" y="1698172"/>
                  <a:pt x="1625515" y="1687353"/>
                  <a:pt x="1617784" y="1678075"/>
                </a:cubicBezTo>
                <a:cubicBezTo>
                  <a:pt x="1608687" y="1667158"/>
                  <a:pt x="1595522" y="1659754"/>
                  <a:pt x="1587639" y="1647930"/>
                </a:cubicBezTo>
                <a:cubicBezTo>
                  <a:pt x="1527210" y="1557286"/>
                  <a:pt x="1636556" y="1682515"/>
                  <a:pt x="1557494" y="1587640"/>
                </a:cubicBezTo>
                <a:cubicBezTo>
                  <a:pt x="1493020" y="1510270"/>
                  <a:pt x="1557149" y="1602193"/>
                  <a:pt x="1507252" y="1527349"/>
                </a:cubicBezTo>
                <a:cubicBezTo>
                  <a:pt x="1470607" y="1417411"/>
                  <a:pt x="1529050" y="1583933"/>
                  <a:pt x="1477107" y="1467059"/>
                </a:cubicBezTo>
                <a:cubicBezTo>
                  <a:pt x="1468504" y="1447701"/>
                  <a:pt x="1477108" y="1413468"/>
                  <a:pt x="1457011" y="1406769"/>
                </a:cubicBezTo>
                <a:cubicBezTo>
                  <a:pt x="1436914" y="1400070"/>
                  <a:pt x="1417272" y="1391811"/>
                  <a:pt x="1396721" y="1386673"/>
                </a:cubicBezTo>
                <a:cubicBezTo>
                  <a:pt x="1383323" y="1383323"/>
                  <a:pt x="1370009" y="1379620"/>
                  <a:pt x="1356527" y="1376624"/>
                </a:cubicBezTo>
                <a:cubicBezTo>
                  <a:pt x="1296790" y="1363349"/>
                  <a:pt x="1236181" y="1355125"/>
                  <a:pt x="1175657" y="1346479"/>
                </a:cubicBezTo>
                <a:cubicBezTo>
                  <a:pt x="1102265" y="1322015"/>
                  <a:pt x="1135918" y="1331520"/>
                  <a:pt x="1075173" y="1316334"/>
                </a:cubicBezTo>
                <a:cubicBezTo>
                  <a:pt x="1065125" y="1309635"/>
                  <a:pt x="1052572" y="1305667"/>
                  <a:pt x="1045028" y="1296237"/>
                </a:cubicBezTo>
                <a:cubicBezTo>
                  <a:pt x="1038411" y="1287966"/>
                  <a:pt x="1040855" y="1274905"/>
                  <a:pt x="1034980" y="1266092"/>
                </a:cubicBezTo>
                <a:cubicBezTo>
                  <a:pt x="1027097" y="1254268"/>
                  <a:pt x="1014883" y="1245995"/>
                  <a:pt x="1004835" y="1235947"/>
                </a:cubicBezTo>
                <a:cubicBezTo>
                  <a:pt x="1001486" y="1225899"/>
                  <a:pt x="994787" y="1216394"/>
                  <a:pt x="994787" y="1205802"/>
                </a:cubicBezTo>
                <a:cubicBezTo>
                  <a:pt x="994787" y="1182118"/>
                  <a:pt x="1000190" y="1158688"/>
                  <a:pt x="1004835" y="1135464"/>
                </a:cubicBezTo>
                <a:cubicBezTo>
                  <a:pt x="1008921" y="1115031"/>
                  <a:pt x="1020159" y="1089995"/>
                  <a:pt x="1034980" y="1075174"/>
                </a:cubicBezTo>
                <a:cubicBezTo>
                  <a:pt x="1043519" y="1066635"/>
                  <a:pt x="1055077" y="1061776"/>
                  <a:pt x="1065125" y="1055077"/>
                </a:cubicBezTo>
                <a:cubicBezTo>
                  <a:pt x="1071824" y="1045029"/>
                  <a:pt x="1080982" y="1036240"/>
                  <a:pt x="1085222" y="1024932"/>
                </a:cubicBezTo>
                <a:cubicBezTo>
                  <a:pt x="1099528" y="986784"/>
                  <a:pt x="1089875" y="970530"/>
                  <a:pt x="1105318" y="934497"/>
                </a:cubicBezTo>
                <a:cubicBezTo>
                  <a:pt x="1110075" y="923397"/>
                  <a:pt x="1118716" y="914400"/>
                  <a:pt x="1125415" y="904352"/>
                </a:cubicBezTo>
                <a:cubicBezTo>
                  <a:pt x="1128764" y="894304"/>
                  <a:pt x="1132553" y="884391"/>
                  <a:pt x="1135463" y="874207"/>
                </a:cubicBezTo>
                <a:cubicBezTo>
                  <a:pt x="1153569" y="810837"/>
                  <a:pt x="1161584" y="754187"/>
                  <a:pt x="1135463" y="683288"/>
                </a:cubicBezTo>
                <a:cubicBezTo>
                  <a:pt x="1125788" y="657027"/>
                  <a:pt x="1072026" y="642045"/>
                  <a:pt x="1045028" y="633046"/>
                </a:cubicBezTo>
                <a:cubicBezTo>
                  <a:pt x="1024931" y="619648"/>
                  <a:pt x="1001817" y="609932"/>
                  <a:pt x="984738" y="592853"/>
                </a:cubicBezTo>
                <a:cubicBezTo>
                  <a:pt x="974690" y="582805"/>
                  <a:pt x="966417" y="570591"/>
                  <a:pt x="954593" y="562708"/>
                </a:cubicBezTo>
                <a:cubicBezTo>
                  <a:pt x="945780" y="556833"/>
                  <a:pt x="933922" y="557396"/>
                  <a:pt x="924448" y="552659"/>
                </a:cubicBezTo>
                <a:cubicBezTo>
                  <a:pt x="913646" y="547258"/>
                  <a:pt x="905339" y="537468"/>
                  <a:pt x="894303" y="532563"/>
                </a:cubicBezTo>
                <a:cubicBezTo>
                  <a:pt x="852576" y="514018"/>
                  <a:pt x="826756" y="511015"/>
                  <a:pt x="783771" y="502418"/>
                </a:cubicBezTo>
                <a:cubicBezTo>
                  <a:pt x="631391" y="400830"/>
                  <a:pt x="787784" y="510786"/>
                  <a:pt x="693336" y="432079"/>
                </a:cubicBezTo>
                <a:cubicBezTo>
                  <a:pt x="684058" y="424348"/>
                  <a:pt x="672469" y="419713"/>
                  <a:pt x="663191" y="411982"/>
                </a:cubicBezTo>
                <a:cubicBezTo>
                  <a:pt x="652274" y="402885"/>
                  <a:pt x="644870" y="389720"/>
                  <a:pt x="633046" y="381837"/>
                </a:cubicBezTo>
                <a:cubicBezTo>
                  <a:pt x="624233" y="375962"/>
                  <a:pt x="613085" y="374699"/>
                  <a:pt x="602901" y="371789"/>
                </a:cubicBezTo>
                <a:cubicBezTo>
                  <a:pt x="555525" y="358254"/>
                  <a:pt x="549290" y="359824"/>
                  <a:pt x="492369" y="351692"/>
                </a:cubicBezTo>
                <a:cubicBezTo>
                  <a:pt x="481119" y="340442"/>
                  <a:pt x="450733" y="306115"/>
                  <a:pt x="432079" y="301451"/>
                </a:cubicBezTo>
                <a:cubicBezTo>
                  <a:pt x="402654" y="294095"/>
                  <a:pt x="371789" y="294752"/>
                  <a:pt x="341644" y="291402"/>
                </a:cubicBezTo>
                <a:cubicBezTo>
                  <a:pt x="265874" y="266146"/>
                  <a:pt x="359270" y="300215"/>
                  <a:pt x="281354" y="261257"/>
                </a:cubicBezTo>
                <a:cubicBezTo>
                  <a:pt x="265297" y="253228"/>
                  <a:pt x="226033" y="245451"/>
                  <a:pt x="211015" y="241160"/>
                </a:cubicBezTo>
                <a:cubicBezTo>
                  <a:pt x="200831" y="238250"/>
                  <a:pt x="190918" y="234461"/>
                  <a:pt x="180870" y="231112"/>
                </a:cubicBezTo>
                <a:cubicBezTo>
                  <a:pt x="99301" y="149543"/>
                  <a:pt x="194656" y="255238"/>
                  <a:pt x="140677" y="160774"/>
                </a:cubicBezTo>
                <a:cubicBezTo>
                  <a:pt x="133627" y="148436"/>
                  <a:pt x="119629" y="141546"/>
                  <a:pt x="110532" y="130629"/>
                </a:cubicBezTo>
                <a:cubicBezTo>
                  <a:pt x="102801" y="121351"/>
                  <a:pt x="98458" y="109510"/>
                  <a:pt x="90435" y="100484"/>
                </a:cubicBezTo>
                <a:cubicBezTo>
                  <a:pt x="71553" y="79242"/>
                  <a:pt x="45910" y="63841"/>
                  <a:pt x="30145" y="40193"/>
                </a:cubicBezTo>
                <a:cubicBezTo>
                  <a:pt x="7421" y="6107"/>
                  <a:pt x="18587" y="18587"/>
                  <a:pt x="0" y="0"/>
                </a:cubicBezTo>
              </a:path>
            </a:pathLst>
          </a:cu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olný tvar 15"/>
          <p:cNvSpPr/>
          <p:nvPr/>
        </p:nvSpPr>
        <p:spPr>
          <a:xfrm>
            <a:off x="3989196" y="3657600"/>
            <a:ext cx="1999622" cy="3185327"/>
          </a:xfrm>
          <a:custGeom>
            <a:avLst/>
            <a:gdLst>
              <a:gd name="connsiteX0" fmla="*/ 1999622 w 1999622"/>
              <a:gd name="connsiteY0" fmla="*/ 3185327 h 3185327"/>
              <a:gd name="connsiteX1" fmla="*/ 1989573 w 1999622"/>
              <a:gd name="connsiteY1" fmla="*/ 3135086 h 3185327"/>
              <a:gd name="connsiteX2" fmla="*/ 1868993 w 1999622"/>
              <a:gd name="connsiteY2" fmla="*/ 3125037 h 3185327"/>
              <a:gd name="connsiteX3" fmla="*/ 1838848 w 1999622"/>
              <a:gd name="connsiteY3" fmla="*/ 3135086 h 3185327"/>
              <a:gd name="connsiteX4" fmla="*/ 1818751 w 1999622"/>
              <a:gd name="connsiteY4" fmla="*/ 3044651 h 3185327"/>
              <a:gd name="connsiteX5" fmla="*/ 1858945 w 1999622"/>
              <a:gd name="connsiteY5" fmla="*/ 2984360 h 3185327"/>
              <a:gd name="connsiteX6" fmla="*/ 1889090 w 1999622"/>
              <a:gd name="connsiteY6" fmla="*/ 2924070 h 3185327"/>
              <a:gd name="connsiteX7" fmla="*/ 1879041 w 1999622"/>
              <a:gd name="connsiteY7" fmla="*/ 2843684 h 3185327"/>
              <a:gd name="connsiteX8" fmla="*/ 1868993 w 1999622"/>
              <a:gd name="connsiteY8" fmla="*/ 2813538 h 3185327"/>
              <a:gd name="connsiteX9" fmla="*/ 1758461 w 1999622"/>
              <a:gd name="connsiteY9" fmla="*/ 2803490 h 3185327"/>
              <a:gd name="connsiteX10" fmla="*/ 1728316 w 1999622"/>
              <a:gd name="connsiteY10" fmla="*/ 2783393 h 3185327"/>
              <a:gd name="connsiteX11" fmla="*/ 1698171 w 1999622"/>
              <a:gd name="connsiteY11" fmla="*/ 2753248 h 3185327"/>
              <a:gd name="connsiteX12" fmla="*/ 1637881 w 1999622"/>
              <a:gd name="connsiteY12" fmla="*/ 2733152 h 3185327"/>
              <a:gd name="connsiteX13" fmla="*/ 1467059 w 1999622"/>
              <a:gd name="connsiteY13" fmla="*/ 2753248 h 3185327"/>
              <a:gd name="connsiteX14" fmla="*/ 1436914 w 1999622"/>
              <a:gd name="connsiteY14" fmla="*/ 2773345 h 3185327"/>
              <a:gd name="connsiteX15" fmla="*/ 1416817 w 1999622"/>
              <a:gd name="connsiteY15" fmla="*/ 2803490 h 3185327"/>
              <a:gd name="connsiteX16" fmla="*/ 1386672 w 1999622"/>
              <a:gd name="connsiteY16" fmla="*/ 2823587 h 3185327"/>
              <a:gd name="connsiteX17" fmla="*/ 1034980 w 1999622"/>
              <a:gd name="connsiteY17" fmla="*/ 2813538 h 3185327"/>
              <a:gd name="connsiteX18" fmla="*/ 1014883 w 1999622"/>
              <a:gd name="connsiteY18" fmla="*/ 2682910 h 3185327"/>
              <a:gd name="connsiteX19" fmla="*/ 1034980 w 1999622"/>
              <a:gd name="connsiteY19" fmla="*/ 2622620 h 3185327"/>
              <a:gd name="connsiteX20" fmla="*/ 1045028 w 1999622"/>
              <a:gd name="connsiteY20" fmla="*/ 2592475 h 3185327"/>
              <a:gd name="connsiteX21" fmla="*/ 1034980 w 1999622"/>
              <a:gd name="connsiteY21" fmla="*/ 2451798 h 3185327"/>
              <a:gd name="connsiteX22" fmla="*/ 1045028 w 1999622"/>
              <a:gd name="connsiteY22" fmla="*/ 2421653 h 3185327"/>
              <a:gd name="connsiteX23" fmla="*/ 1075173 w 1999622"/>
              <a:gd name="connsiteY23" fmla="*/ 2401556 h 3185327"/>
              <a:gd name="connsiteX24" fmla="*/ 1105318 w 1999622"/>
              <a:gd name="connsiteY24" fmla="*/ 2391508 h 3185327"/>
              <a:gd name="connsiteX25" fmla="*/ 1125415 w 1999622"/>
              <a:gd name="connsiteY25" fmla="*/ 2361363 h 3185327"/>
              <a:gd name="connsiteX26" fmla="*/ 1145512 w 1999622"/>
              <a:gd name="connsiteY26" fmla="*/ 2170444 h 3185327"/>
              <a:gd name="connsiteX27" fmla="*/ 1185705 w 1999622"/>
              <a:gd name="connsiteY27" fmla="*/ 2110154 h 3185327"/>
              <a:gd name="connsiteX28" fmla="*/ 1245995 w 1999622"/>
              <a:gd name="connsiteY28" fmla="*/ 2049864 h 3185327"/>
              <a:gd name="connsiteX29" fmla="*/ 1256044 w 1999622"/>
              <a:gd name="connsiteY29" fmla="*/ 2019719 h 3185327"/>
              <a:gd name="connsiteX30" fmla="*/ 1316334 w 1999622"/>
              <a:gd name="connsiteY30" fmla="*/ 1929284 h 3185327"/>
              <a:gd name="connsiteX31" fmla="*/ 1336430 w 1999622"/>
              <a:gd name="connsiteY31" fmla="*/ 1899138 h 3185327"/>
              <a:gd name="connsiteX32" fmla="*/ 1376624 w 1999622"/>
              <a:gd name="connsiteY32" fmla="*/ 1808703 h 3185327"/>
              <a:gd name="connsiteX33" fmla="*/ 1396720 w 1999622"/>
              <a:gd name="connsiteY33" fmla="*/ 1738365 h 3185327"/>
              <a:gd name="connsiteX34" fmla="*/ 1406769 w 1999622"/>
              <a:gd name="connsiteY34" fmla="*/ 1647930 h 3185327"/>
              <a:gd name="connsiteX35" fmla="*/ 1396720 w 1999622"/>
              <a:gd name="connsiteY35" fmla="*/ 1547446 h 3185327"/>
              <a:gd name="connsiteX36" fmla="*/ 1366575 w 1999622"/>
              <a:gd name="connsiteY36" fmla="*/ 1517301 h 3185327"/>
              <a:gd name="connsiteX37" fmla="*/ 1356527 w 1999622"/>
              <a:gd name="connsiteY37" fmla="*/ 1487156 h 3185327"/>
              <a:gd name="connsiteX38" fmla="*/ 1346479 w 1999622"/>
              <a:gd name="connsiteY38" fmla="*/ 1366576 h 3185327"/>
              <a:gd name="connsiteX39" fmla="*/ 1326382 w 1999622"/>
              <a:gd name="connsiteY39" fmla="*/ 1336431 h 3185327"/>
              <a:gd name="connsiteX40" fmla="*/ 1235947 w 1999622"/>
              <a:gd name="connsiteY40" fmla="*/ 1286189 h 3185327"/>
              <a:gd name="connsiteX41" fmla="*/ 1135463 w 1999622"/>
              <a:gd name="connsiteY41" fmla="*/ 1296237 h 3185327"/>
              <a:gd name="connsiteX42" fmla="*/ 1105318 w 1999622"/>
              <a:gd name="connsiteY42" fmla="*/ 1276141 h 3185327"/>
              <a:gd name="connsiteX43" fmla="*/ 1075173 w 1999622"/>
              <a:gd name="connsiteY43" fmla="*/ 1215851 h 3185327"/>
              <a:gd name="connsiteX44" fmla="*/ 1034980 w 1999622"/>
              <a:gd name="connsiteY44" fmla="*/ 1115367 h 3185327"/>
              <a:gd name="connsiteX45" fmla="*/ 1024931 w 1999622"/>
              <a:gd name="connsiteY45" fmla="*/ 1075174 h 3185327"/>
              <a:gd name="connsiteX46" fmla="*/ 964641 w 1999622"/>
              <a:gd name="connsiteY46" fmla="*/ 1034980 h 3185327"/>
              <a:gd name="connsiteX47" fmla="*/ 924448 w 1999622"/>
              <a:gd name="connsiteY47" fmla="*/ 974690 h 3185327"/>
              <a:gd name="connsiteX48" fmla="*/ 894303 w 1999622"/>
              <a:gd name="connsiteY48" fmla="*/ 914400 h 3185327"/>
              <a:gd name="connsiteX49" fmla="*/ 884255 w 1999622"/>
              <a:gd name="connsiteY49" fmla="*/ 884255 h 3185327"/>
              <a:gd name="connsiteX50" fmla="*/ 844061 w 1999622"/>
              <a:gd name="connsiteY50" fmla="*/ 823965 h 3185327"/>
              <a:gd name="connsiteX51" fmla="*/ 834013 w 1999622"/>
              <a:gd name="connsiteY51" fmla="*/ 793820 h 3185327"/>
              <a:gd name="connsiteX52" fmla="*/ 793819 w 1999622"/>
              <a:gd name="connsiteY52" fmla="*/ 723481 h 3185327"/>
              <a:gd name="connsiteX53" fmla="*/ 773723 w 1999622"/>
              <a:gd name="connsiteY53" fmla="*/ 663191 h 3185327"/>
              <a:gd name="connsiteX54" fmla="*/ 763674 w 1999622"/>
              <a:gd name="connsiteY54" fmla="*/ 633046 h 3185327"/>
              <a:gd name="connsiteX55" fmla="*/ 723481 w 1999622"/>
              <a:gd name="connsiteY55" fmla="*/ 572756 h 3185327"/>
              <a:gd name="connsiteX56" fmla="*/ 703384 w 1999622"/>
              <a:gd name="connsiteY56" fmla="*/ 512466 h 3185327"/>
              <a:gd name="connsiteX57" fmla="*/ 693336 w 1999622"/>
              <a:gd name="connsiteY57" fmla="*/ 482321 h 3185327"/>
              <a:gd name="connsiteX58" fmla="*/ 683288 w 1999622"/>
              <a:gd name="connsiteY58" fmla="*/ 432079 h 3185327"/>
              <a:gd name="connsiteX59" fmla="*/ 673239 w 1999622"/>
              <a:gd name="connsiteY59" fmla="*/ 371789 h 3185327"/>
              <a:gd name="connsiteX60" fmla="*/ 653142 w 1999622"/>
              <a:gd name="connsiteY60" fmla="*/ 311499 h 3185327"/>
              <a:gd name="connsiteX61" fmla="*/ 633046 w 1999622"/>
              <a:gd name="connsiteY61" fmla="*/ 221064 h 3185327"/>
              <a:gd name="connsiteX62" fmla="*/ 612949 w 1999622"/>
              <a:gd name="connsiteY62" fmla="*/ 190919 h 3185327"/>
              <a:gd name="connsiteX63" fmla="*/ 582804 w 1999622"/>
              <a:gd name="connsiteY63" fmla="*/ 160774 h 3185327"/>
              <a:gd name="connsiteX64" fmla="*/ 532562 w 1999622"/>
              <a:gd name="connsiteY64" fmla="*/ 110532 h 3185327"/>
              <a:gd name="connsiteX65" fmla="*/ 401934 w 1999622"/>
              <a:gd name="connsiteY65" fmla="*/ 90435 h 3185327"/>
              <a:gd name="connsiteX66" fmla="*/ 170822 w 1999622"/>
              <a:gd name="connsiteY66" fmla="*/ 60290 h 3185327"/>
              <a:gd name="connsiteX67" fmla="*/ 140677 w 1999622"/>
              <a:gd name="connsiteY67" fmla="*/ 50242 h 3185327"/>
              <a:gd name="connsiteX68" fmla="*/ 70338 w 1999622"/>
              <a:gd name="connsiteY68" fmla="*/ 40193 h 3185327"/>
              <a:gd name="connsiteX69" fmla="*/ 40193 w 1999622"/>
              <a:gd name="connsiteY69" fmla="*/ 20097 h 3185327"/>
              <a:gd name="connsiteX70" fmla="*/ 0 w 1999622"/>
              <a:gd name="connsiteY70" fmla="*/ 0 h 3185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1999622" h="3185327">
                <a:moveTo>
                  <a:pt x="1999622" y="3185327"/>
                </a:moveTo>
                <a:cubicBezTo>
                  <a:pt x="1996272" y="3168580"/>
                  <a:pt x="1998047" y="3149914"/>
                  <a:pt x="1989573" y="3135086"/>
                </a:cubicBezTo>
                <a:cubicBezTo>
                  <a:pt x="1966428" y="3094583"/>
                  <a:pt x="1890470" y="3122651"/>
                  <a:pt x="1868993" y="3125037"/>
                </a:cubicBezTo>
                <a:cubicBezTo>
                  <a:pt x="1858945" y="3128387"/>
                  <a:pt x="1849440" y="3135086"/>
                  <a:pt x="1838848" y="3135086"/>
                </a:cubicBezTo>
                <a:cubicBezTo>
                  <a:pt x="1784723" y="3135086"/>
                  <a:pt x="1803214" y="3088155"/>
                  <a:pt x="1818751" y="3044651"/>
                </a:cubicBezTo>
                <a:cubicBezTo>
                  <a:pt x="1826875" y="3021905"/>
                  <a:pt x="1845547" y="3004457"/>
                  <a:pt x="1858945" y="2984360"/>
                </a:cubicBezTo>
                <a:cubicBezTo>
                  <a:pt x="1884916" y="2945404"/>
                  <a:pt x="1875222" y="2965670"/>
                  <a:pt x="1889090" y="2924070"/>
                </a:cubicBezTo>
                <a:cubicBezTo>
                  <a:pt x="1885740" y="2897275"/>
                  <a:pt x="1883872" y="2870252"/>
                  <a:pt x="1879041" y="2843684"/>
                </a:cubicBezTo>
                <a:cubicBezTo>
                  <a:pt x="1877146" y="2833263"/>
                  <a:pt x="1879042" y="2816888"/>
                  <a:pt x="1868993" y="2813538"/>
                </a:cubicBezTo>
                <a:cubicBezTo>
                  <a:pt x="1833896" y="2801839"/>
                  <a:pt x="1795305" y="2806839"/>
                  <a:pt x="1758461" y="2803490"/>
                </a:cubicBezTo>
                <a:cubicBezTo>
                  <a:pt x="1748413" y="2796791"/>
                  <a:pt x="1737594" y="2791124"/>
                  <a:pt x="1728316" y="2783393"/>
                </a:cubicBezTo>
                <a:cubicBezTo>
                  <a:pt x="1717399" y="2774296"/>
                  <a:pt x="1710593" y="2760149"/>
                  <a:pt x="1698171" y="2753248"/>
                </a:cubicBezTo>
                <a:cubicBezTo>
                  <a:pt x="1679653" y="2742960"/>
                  <a:pt x="1637881" y="2733152"/>
                  <a:pt x="1637881" y="2733152"/>
                </a:cubicBezTo>
                <a:cubicBezTo>
                  <a:pt x="1615662" y="2734739"/>
                  <a:pt x="1512734" y="2730410"/>
                  <a:pt x="1467059" y="2753248"/>
                </a:cubicBezTo>
                <a:cubicBezTo>
                  <a:pt x="1456257" y="2758649"/>
                  <a:pt x="1446962" y="2766646"/>
                  <a:pt x="1436914" y="2773345"/>
                </a:cubicBezTo>
                <a:cubicBezTo>
                  <a:pt x="1430215" y="2783393"/>
                  <a:pt x="1425356" y="2794951"/>
                  <a:pt x="1416817" y="2803490"/>
                </a:cubicBezTo>
                <a:cubicBezTo>
                  <a:pt x="1408278" y="2812029"/>
                  <a:pt x="1398744" y="2823269"/>
                  <a:pt x="1386672" y="2823587"/>
                </a:cubicBezTo>
                <a:lnTo>
                  <a:pt x="1034980" y="2813538"/>
                </a:lnTo>
                <a:cubicBezTo>
                  <a:pt x="977115" y="2774963"/>
                  <a:pt x="994359" y="2799214"/>
                  <a:pt x="1014883" y="2682910"/>
                </a:cubicBezTo>
                <a:cubicBezTo>
                  <a:pt x="1018564" y="2662049"/>
                  <a:pt x="1028281" y="2642717"/>
                  <a:pt x="1034980" y="2622620"/>
                </a:cubicBezTo>
                <a:lnTo>
                  <a:pt x="1045028" y="2592475"/>
                </a:lnTo>
                <a:cubicBezTo>
                  <a:pt x="1041679" y="2545583"/>
                  <a:pt x="1034980" y="2498810"/>
                  <a:pt x="1034980" y="2451798"/>
                </a:cubicBezTo>
                <a:cubicBezTo>
                  <a:pt x="1034980" y="2441206"/>
                  <a:pt x="1038411" y="2429924"/>
                  <a:pt x="1045028" y="2421653"/>
                </a:cubicBezTo>
                <a:cubicBezTo>
                  <a:pt x="1052572" y="2412223"/>
                  <a:pt x="1064371" y="2406957"/>
                  <a:pt x="1075173" y="2401556"/>
                </a:cubicBezTo>
                <a:cubicBezTo>
                  <a:pt x="1084647" y="2396819"/>
                  <a:pt x="1095270" y="2394857"/>
                  <a:pt x="1105318" y="2391508"/>
                </a:cubicBezTo>
                <a:cubicBezTo>
                  <a:pt x="1112017" y="2381460"/>
                  <a:pt x="1120014" y="2372165"/>
                  <a:pt x="1125415" y="2361363"/>
                </a:cubicBezTo>
                <a:cubicBezTo>
                  <a:pt x="1151390" y="2309413"/>
                  <a:pt x="1140139" y="2194083"/>
                  <a:pt x="1145512" y="2170444"/>
                </a:cubicBezTo>
                <a:cubicBezTo>
                  <a:pt x="1150865" y="2146891"/>
                  <a:pt x="1168626" y="2127233"/>
                  <a:pt x="1185705" y="2110154"/>
                </a:cubicBezTo>
                <a:lnTo>
                  <a:pt x="1245995" y="2049864"/>
                </a:lnTo>
                <a:cubicBezTo>
                  <a:pt x="1249345" y="2039816"/>
                  <a:pt x="1250900" y="2028978"/>
                  <a:pt x="1256044" y="2019719"/>
                </a:cubicBezTo>
                <a:cubicBezTo>
                  <a:pt x="1256054" y="2019701"/>
                  <a:pt x="1306280" y="1944365"/>
                  <a:pt x="1316334" y="1929284"/>
                </a:cubicBezTo>
                <a:cubicBezTo>
                  <a:pt x="1323033" y="1919235"/>
                  <a:pt x="1332611" y="1910595"/>
                  <a:pt x="1336430" y="1899138"/>
                </a:cubicBezTo>
                <a:cubicBezTo>
                  <a:pt x="1360346" y="1827391"/>
                  <a:pt x="1344776" y="1856474"/>
                  <a:pt x="1376624" y="1808703"/>
                </a:cubicBezTo>
                <a:cubicBezTo>
                  <a:pt x="1384127" y="1786193"/>
                  <a:pt x="1393115" y="1761797"/>
                  <a:pt x="1396720" y="1738365"/>
                </a:cubicBezTo>
                <a:cubicBezTo>
                  <a:pt x="1401332" y="1708387"/>
                  <a:pt x="1403419" y="1678075"/>
                  <a:pt x="1406769" y="1647930"/>
                </a:cubicBezTo>
                <a:cubicBezTo>
                  <a:pt x="1403419" y="1614435"/>
                  <a:pt x="1406620" y="1579619"/>
                  <a:pt x="1396720" y="1547446"/>
                </a:cubicBezTo>
                <a:cubicBezTo>
                  <a:pt x="1392541" y="1533864"/>
                  <a:pt x="1374458" y="1529125"/>
                  <a:pt x="1366575" y="1517301"/>
                </a:cubicBezTo>
                <a:cubicBezTo>
                  <a:pt x="1360700" y="1508488"/>
                  <a:pt x="1359876" y="1497204"/>
                  <a:pt x="1356527" y="1487156"/>
                </a:cubicBezTo>
                <a:cubicBezTo>
                  <a:pt x="1353178" y="1446963"/>
                  <a:pt x="1354389" y="1406125"/>
                  <a:pt x="1346479" y="1366576"/>
                </a:cubicBezTo>
                <a:cubicBezTo>
                  <a:pt x="1344111" y="1354734"/>
                  <a:pt x="1335471" y="1344384"/>
                  <a:pt x="1326382" y="1336431"/>
                </a:cubicBezTo>
                <a:cubicBezTo>
                  <a:pt x="1283856" y="1299220"/>
                  <a:pt x="1277351" y="1299990"/>
                  <a:pt x="1235947" y="1286189"/>
                </a:cubicBezTo>
                <a:cubicBezTo>
                  <a:pt x="1202452" y="1289538"/>
                  <a:pt x="1169026" y="1298819"/>
                  <a:pt x="1135463" y="1296237"/>
                </a:cubicBezTo>
                <a:cubicBezTo>
                  <a:pt x="1123422" y="1295311"/>
                  <a:pt x="1113857" y="1284680"/>
                  <a:pt x="1105318" y="1276141"/>
                </a:cubicBezTo>
                <a:cubicBezTo>
                  <a:pt x="1081184" y="1252007"/>
                  <a:pt x="1087430" y="1244451"/>
                  <a:pt x="1075173" y="1215851"/>
                </a:cubicBezTo>
                <a:cubicBezTo>
                  <a:pt x="1050226" y="1157640"/>
                  <a:pt x="1053277" y="1188552"/>
                  <a:pt x="1034980" y="1115367"/>
                </a:cubicBezTo>
                <a:cubicBezTo>
                  <a:pt x="1031630" y="1101969"/>
                  <a:pt x="1031783" y="1087164"/>
                  <a:pt x="1024931" y="1075174"/>
                </a:cubicBezTo>
                <a:cubicBezTo>
                  <a:pt x="1007220" y="1044181"/>
                  <a:pt x="993417" y="1044572"/>
                  <a:pt x="964641" y="1034980"/>
                </a:cubicBezTo>
                <a:cubicBezTo>
                  <a:pt x="951243" y="1014883"/>
                  <a:pt x="932086" y="997604"/>
                  <a:pt x="924448" y="974690"/>
                </a:cubicBezTo>
                <a:cubicBezTo>
                  <a:pt x="910581" y="933088"/>
                  <a:pt x="920275" y="953358"/>
                  <a:pt x="894303" y="914400"/>
                </a:cubicBezTo>
                <a:cubicBezTo>
                  <a:pt x="890954" y="904352"/>
                  <a:pt x="889399" y="893514"/>
                  <a:pt x="884255" y="884255"/>
                </a:cubicBezTo>
                <a:cubicBezTo>
                  <a:pt x="872525" y="863141"/>
                  <a:pt x="844061" y="823965"/>
                  <a:pt x="844061" y="823965"/>
                </a:cubicBezTo>
                <a:cubicBezTo>
                  <a:pt x="840712" y="813917"/>
                  <a:pt x="838185" y="803555"/>
                  <a:pt x="834013" y="793820"/>
                </a:cubicBezTo>
                <a:cubicBezTo>
                  <a:pt x="818714" y="758123"/>
                  <a:pt x="814002" y="753756"/>
                  <a:pt x="793819" y="723481"/>
                </a:cubicBezTo>
                <a:lnTo>
                  <a:pt x="773723" y="663191"/>
                </a:lnTo>
                <a:cubicBezTo>
                  <a:pt x="770374" y="653143"/>
                  <a:pt x="769549" y="641859"/>
                  <a:pt x="763674" y="633046"/>
                </a:cubicBezTo>
                <a:lnTo>
                  <a:pt x="723481" y="572756"/>
                </a:lnTo>
                <a:lnTo>
                  <a:pt x="703384" y="512466"/>
                </a:lnTo>
                <a:cubicBezTo>
                  <a:pt x="700035" y="502418"/>
                  <a:pt x="695413" y="492707"/>
                  <a:pt x="693336" y="482321"/>
                </a:cubicBezTo>
                <a:cubicBezTo>
                  <a:pt x="689987" y="465574"/>
                  <a:pt x="686343" y="448882"/>
                  <a:pt x="683288" y="432079"/>
                </a:cubicBezTo>
                <a:cubicBezTo>
                  <a:pt x="679643" y="412034"/>
                  <a:pt x="678181" y="391555"/>
                  <a:pt x="673239" y="371789"/>
                </a:cubicBezTo>
                <a:cubicBezTo>
                  <a:pt x="668101" y="351238"/>
                  <a:pt x="653142" y="311499"/>
                  <a:pt x="653142" y="311499"/>
                </a:cubicBezTo>
                <a:cubicBezTo>
                  <a:pt x="649283" y="288346"/>
                  <a:pt x="645414" y="245799"/>
                  <a:pt x="633046" y="221064"/>
                </a:cubicBezTo>
                <a:cubicBezTo>
                  <a:pt x="627645" y="210262"/>
                  <a:pt x="620680" y="200197"/>
                  <a:pt x="612949" y="190919"/>
                </a:cubicBezTo>
                <a:cubicBezTo>
                  <a:pt x="603852" y="180002"/>
                  <a:pt x="591901" y="171691"/>
                  <a:pt x="582804" y="160774"/>
                </a:cubicBezTo>
                <a:cubicBezTo>
                  <a:pt x="554095" y="126324"/>
                  <a:pt x="574668" y="131585"/>
                  <a:pt x="532562" y="110532"/>
                </a:cubicBezTo>
                <a:cubicBezTo>
                  <a:pt x="496351" y="92427"/>
                  <a:pt x="430745" y="93316"/>
                  <a:pt x="401934" y="90435"/>
                </a:cubicBezTo>
                <a:cubicBezTo>
                  <a:pt x="313536" y="31502"/>
                  <a:pt x="397430" y="79994"/>
                  <a:pt x="170822" y="60290"/>
                </a:cubicBezTo>
                <a:cubicBezTo>
                  <a:pt x="160270" y="59372"/>
                  <a:pt x="151063" y="52319"/>
                  <a:pt x="140677" y="50242"/>
                </a:cubicBezTo>
                <a:cubicBezTo>
                  <a:pt x="117453" y="45597"/>
                  <a:pt x="93784" y="43543"/>
                  <a:pt x="70338" y="40193"/>
                </a:cubicBezTo>
                <a:cubicBezTo>
                  <a:pt x="60290" y="33494"/>
                  <a:pt x="50995" y="25498"/>
                  <a:pt x="40193" y="20097"/>
                </a:cubicBezTo>
                <a:cubicBezTo>
                  <a:pt x="-5990" y="-2995"/>
                  <a:pt x="22700" y="22700"/>
                  <a:pt x="0" y="0"/>
                </a:cubicBezTo>
              </a:path>
            </a:pathLst>
          </a:cu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olný tvar 16"/>
          <p:cNvSpPr/>
          <p:nvPr/>
        </p:nvSpPr>
        <p:spPr>
          <a:xfrm>
            <a:off x="7707086" y="2481943"/>
            <a:ext cx="864158" cy="1426866"/>
          </a:xfrm>
          <a:custGeom>
            <a:avLst/>
            <a:gdLst>
              <a:gd name="connsiteX0" fmla="*/ 864158 w 864158"/>
              <a:gd name="connsiteY0" fmla="*/ 1426866 h 1426866"/>
              <a:gd name="connsiteX1" fmla="*/ 733529 w 864158"/>
              <a:gd name="connsiteY1" fmla="*/ 1376624 h 1426866"/>
              <a:gd name="connsiteX2" fmla="*/ 703384 w 864158"/>
              <a:gd name="connsiteY2" fmla="*/ 1346479 h 1426866"/>
              <a:gd name="connsiteX3" fmla="*/ 673239 w 864158"/>
              <a:gd name="connsiteY3" fmla="*/ 1326382 h 1426866"/>
              <a:gd name="connsiteX4" fmla="*/ 663191 w 864158"/>
              <a:gd name="connsiteY4" fmla="*/ 1296237 h 1426866"/>
              <a:gd name="connsiteX5" fmla="*/ 653143 w 864158"/>
              <a:gd name="connsiteY5" fmla="*/ 1195754 h 1426866"/>
              <a:gd name="connsiteX6" fmla="*/ 643094 w 864158"/>
              <a:gd name="connsiteY6" fmla="*/ 1165609 h 1426866"/>
              <a:gd name="connsiteX7" fmla="*/ 582804 w 864158"/>
              <a:gd name="connsiteY7" fmla="*/ 1145512 h 1426866"/>
              <a:gd name="connsiteX8" fmla="*/ 411982 w 864158"/>
              <a:gd name="connsiteY8" fmla="*/ 1125415 h 1426866"/>
              <a:gd name="connsiteX9" fmla="*/ 371789 w 864158"/>
              <a:gd name="connsiteY9" fmla="*/ 1115367 h 1426866"/>
              <a:gd name="connsiteX10" fmla="*/ 251209 w 864158"/>
              <a:gd name="connsiteY10" fmla="*/ 1095270 h 1426866"/>
              <a:gd name="connsiteX11" fmla="*/ 221063 w 864158"/>
              <a:gd name="connsiteY11" fmla="*/ 1065125 h 1426866"/>
              <a:gd name="connsiteX12" fmla="*/ 211015 w 864158"/>
              <a:gd name="connsiteY12" fmla="*/ 1034980 h 1426866"/>
              <a:gd name="connsiteX13" fmla="*/ 190918 w 864158"/>
              <a:gd name="connsiteY13" fmla="*/ 894303 h 1426866"/>
              <a:gd name="connsiteX14" fmla="*/ 211015 w 864158"/>
              <a:gd name="connsiteY14" fmla="*/ 834013 h 1426866"/>
              <a:gd name="connsiteX15" fmla="*/ 200967 w 864158"/>
              <a:gd name="connsiteY15" fmla="*/ 773723 h 1426866"/>
              <a:gd name="connsiteX16" fmla="*/ 180870 w 864158"/>
              <a:gd name="connsiteY16" fmla="*/ 743578 h 1426866"/>
              <a:gd name="connsiteX17" fmla="*/ 120580 w 864158"/>
              <a:gd name="connsiteY17" fmla="*/ 693336 h 1426866"/>
              <a:gd name="connsiteX18" fmla="*/ 80387 w 864158"/>
              <a:gd name="connsiteY18" fmla="*/ 673239 h 1426866"/>
              <a:gd name="connsiteX19" fmla="*/ 50241 w 864158"/>
              <a:gd name="connsiteY19" fmla="*/ 643094 h 1426866"/>
              <a:gd name="connsiteX20" fmla="*/ 20096 w 864158"/>
              <a:gd name="connsiteY20" fmla="*/ 622998 h 1426866"/>
              <a:gd name="connsiteX21" fmla="*/ 0 w 864158"/>
              <a:gd name="connsiteY21" fmla="*/ 592853 h 1426866"/>
              <a:gd name="connsiteX22" fmla="*/ 50241 w 864158"/>
              <a:gd name="connsiteY22" fmla="*/ 522514 h 1426866"/>
              <a:gd name="connsiteX23" fmla="*/ 90435 w 864158"/>
              <a:gd name="connsiteY23" fmla="*/ 432079 h 1426866"/>
              <a:gd name="connsiteX24" fmla="*/ 100483 w 864158"/>
              <a:gd name="connsiteY24" fmla="*/ 401934 h 1426866"/>
              <a:gd name="connsiteX25" fmla="*/ 140677 w 864158"/>
              <a:gd name="connsiteY25" fmla="*/ 341644 h 1426866"/>
              <a:gd name="connsiteX26" fmla="*/ 170822 w 864158"/>
              <a:gd name="connsiteY26" fmla="*/ 261257 h 1426866"/>
              <a:gd name="connsiteX27" fmla="*/ 200967 w 864158"/>
              <a:gd name="connsiteY27" fmla="*/ 200967 h 1426866"/>
              <a:gd name="connsiteX28" fmla="*/ 221063 w 864158"/>
              <a:gd name="connsiteY28" fmla="*/ 140677 h 1426866"/>
              <a:gd name="connsiteX29" fmla="*/ 231112 w 864158"/>
              <a:gd name="connsiteY29" fmla="*/ 110532 h 1426866"/>
              <a:gd name="connsiteX30" fmla="*/ 221063 w 864158"/>
              <a:gd name="connsiteY30" fmla="*/ 70338 h 1426866"/>
              <a:gd name="connsiteX31" fmla="*/ 190918 w 864158"/>
              <a:gd name="connsiteY31" fmla="*/ 40193 h 1426866"/>
              <a:gd name="connsiteX32" fmla="*/ 160773 w 864158"/>
              <a:gd name="connsiteY32" fmla="*/ 0 h 1426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864158" h="1426866">
                <a:moveTo>
                  <a:pt x="864158" y="1426866"/>
                </a:moveTo>
                <a:cubicBezTo>
                  <a:pt x="753840" y="1382738"/>
                  <a:pt x="797898" y="1398080"/>
                  <a:pt x="733529" y="1376624"/>
                </a:cubicBezTo>
                <a:cubicBezTo>
                  <a:pt x="723481" y="1366576"/>
                  <a:pt x="714301" y="1355576"/>
                  <a:pt x="703384" y="1346479"/>
                </a:cubicBezTo>
                <a:cubicBezTo>
                  <a:pt x="694106" y="1338748"/>
                  <a:pt x="680783" y="1335812"/>
                  <a:pt x="673239" y="1326382"/>
                </a:cubicBezTo>
                <a:cubicBezTo>
                  <a:pt x="666622" y="1318111"/>
                  <a:pt x="666540" y="1306285"/>
                  <a:pt x="663191" y="1296237"/>
                </a:cubicBezTo>
                <a:cubicBezTo>
                  <a:pt x="659842" y="1262743"/>
                  <a:pt x="658262" y="1229024"/>
                  <a:pt x="653143" y="1195754"/>
                </a:cubicBezTo>
                <a:cubicBezTo>
                  <a:pt x="651532" y="1185285"/>
                  <a:pt x="651713" y="1171765"/>
                  <a:pt x="643094" y="1165609"/>
                </a:cubicBezTo>
                <a:cubicBezTo>
                  <a:pt x="625856" y="1153296"/>
                  <a:pt x="602901" y="1152211"/>
                  <a:pt x="582804" y="1145512"/>
                </a:cubicBezTo>
                <a:cubicBezTo>
                  <a:pt x="508063" y="1120598"/>
                  <a:pt x="563210" y="1136218"/>
                  <a:pt x="411982" y="1125415"/>
                </a:cubicBezTo>
                <a:cubicBezTo>
                  <a:pt x="398584" y="1122066"/>
                  <a:pt x="385438" y="1117467"/>
                  <a:pt x="371789" y="1115367"/>
                </a:cubicBezTo>
                <a:cubicBezTo>
                  <a:pt x="246792" y="1096137"/>
                  <a:pt x="318521" y="1117709"/>
                  <a:pt x="251209" y="1095270"/>
                </a:cubicBezTo>
                <a:cubicBezTo>
                  <a:pt x="241160" y="1085222"/>
                  <a:pt x="228946" y="1076949"/>
                  <a:pt x="221063" y="1065125"/>
                </a:cubicBezTo>
                <a:cubicBezTo>
                  <a:pt x="215188" y="1056312"/>
                  <a:pt x="212513" y="1045465"/>
                  <a:pt x="211015" y="1034980"/>
                </a:cubicBezTo>
                <a:cubicBezTo>
                  <a:pt x="189002" y="880883"/>
                  <a:pt x="215818" y="968998"/>
                  <a:pt x="190918" y="894303"/>
                </a:cubicBezTo>
                <a:cubicBezTo>
                  <a:pt x="197617" y="874206"/>
                  <a:pt x="214497" y="854909"/>
                  <a:pt x="211015" y="834013"/>
                </a:cubicBezTo>
                <a:cubicBezTo>
                  <a:pt x="207666" y="813916"/>
                  <a:pt x="207410" y="793051"/>
                  <a:pt x="200967" y="773723"/>
                </a:cubicBezTo>
                <a:cubicBezTo>
                  <a:pt x="197148" y="762266"/>
                  <a:pt x="188601" y="752856"/>
                  <a:pt x="180870" y="743578"/>
                </a:cubicBezTo>
                <a:cubicBezTo>
                  <a:pt x="161977" y="720906"/>
                  <a:pt x="145729" y="707707"/>
                  <a:pt x="120580" y="693336"/>
                </a:cubicBezTo>
                <a:cubicBezTo>
                  <a:pt x="107575" y="685904"/>
                  <a:pt x="92576" y="681945"/>
                  <a:pt x="80387" y="673239"/>
                </a:cubicBezTo>
                <a:cubicBezTo>
                  <a:pt x="68823" y="664979"/>
                  <a:pt x="61158" y="652191"/>
                  <a:pt x="50241" y="643094"/>
                </a:cubicBezTo>
                <a:cubicBezTo>
                  <a:pt x="40963" y="635363"/>
                  <a:pt x="30144" y="629697"/>
                  <a:pt x="20096" y="622998"/>
                </a:cubicBezTo>
                <a:cubicBezTo>
                  <a:pt x="13397" y="612950"/>
                  <a:pt x="0" y="604929"/>
                  <a:pt x="0" y="592853"/>
                </a:cubicBezTo>
                <a:cubicBezTo>
                  <a:pt x="0" y="530328"/>
                  <a:pt x="11722" y="535353"/>
                  <a:pt x="50241" y="522514"/>
                </a:cubicBezTo>
                <a:cubicBezTo>
                  <a:pt x="82088" y="474744"/>
                  <a:pt x="66520" y="503825"/>
                  <a:pt x="90435" y="432079"/>
                </a:cubicBezTo>
                <a:cubicBezTo>
                  <a:pt x="93784" y="422031"/>
                  <a:pt x="94608" y="410747"/>
                  <a:pt x="100483" y="401934"/>
                </a:cubicBezTo>
                <a:lnTo>
                  <a:pt x="140677" y="341644"/>
                </a:lnTo>
                <a:cubicBezTo>
                  <a:pt x="159202" y="267539"/>
                  <a:pt x="139294" y="334822"/>
                  <a:pt x="170822" y="261257"/>
                </a:cubicBezTo>
                <a:cubicBezTo>
                  <a:pt x="195784" y="203013"/>
                  <a:pt x="162344" y="258900"/>
                  <a:pt x="200967" y="200967"/>
                </a:cubicBezTo>
                <a:lnTo>
                  <a:pt x="221063" y="140677"/>
                </a:lnTo>
                <a:lnTo>
                  <a:pt x="231112" y="110532"/>
                </a:lnTo>
                <a:cubicBezTo>
                  <a:pt x="227762" y="97134"/>
                  <a:pt x="227915" y="82329"/>
                  <a:pt x="221063" y="70338"/>
                </a:cubicBezTo>
                <a:cubicBezTo>
                  <a:pt x="214013" y="58000"/>
                  <a:pt x="200015" y="51110"/>
                  <a:pt x="190918" y="40193"/>
                </a:cubicBezTo>
                <a:cubicBezTo>
                  <a:pt x="134125" y="-27959"/>
                  <a:pt x="192725" y="31949"/>
                  <a:pt x="160773" y="0"/>
                </a:cubicBezTo>
              </a:path>
            </a:pathLst>
          </a:cu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4423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Obyvatelstvo, sídla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556792"/>
            <a:ext cx="4038600" cy="4525963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Nejlidnatější stát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Cca 82 mil.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Němčina</a:t>
            </a:r>
          </a:p>
          <a:p>
            <a:endParaRPr lang="cs-CZ" dirty="0"/>
          </a:p>
          <a:p>
            <a:r>
              <a:rPr lang="cs-CZ" dirty="0" smtClean="0"/>
              <a:t>Hl. město: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Berlín</a:t>
            </a:r>
          </a:p>
          <a:p>
            <a:r>
              <a:rPr lang="cs-CZ" dirty="0" smtClean="0"/>
              <a:t>Další města: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Hamburg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Brémy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Mnichov  ad.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16 spolkových zemí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Šipka doleva 5">
            <a:hlinkClick r:id="rId2" action="ppaction://hlinksldjump"/>
          </p:cNvPr>
          <p:cNvSpPr/>
          <p:nvPr/>
        </p:nvSpPr>
        <p:spPr>
          <a:xfrm>
            <a:off x="7783510" y="764704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412776"/>
            <a:ext cx="3960440" cy="5355087"/>
          </a:xfrm>
        </p:spPr>
      </p:pic>
      <p:sp>
        <p:nvSpPr>
          <p:cNvPr id="8" name="Volný tvar 7"/>
          <p:cNvSpPr/>
          <p:nvPr/>
        </p:nvSpPr>
        <p:spPr>
          <a:xfrm>
            <a:off x="7162607" y="3064747"/>
            <a:ext cx="234524" cy="160774"/>
          </a:xfrm>
          <a:custGeom>
            <a:avLst/>
            <a:gdLst>
              <a:gd name="connsiteX0" fmla="*/ 1868 w 234524"/>
              <a:gd name="connsiteY0" fmla="*/ 130629 h 160774"/>
              <a:gd name="connsiteX1" fmla="*/ 42061 w 234524"/>
              <a:gd name="connsiteY1" fmla="*/ 40194 h 160774"/>
              <a:gd name="connsiteX2" fmla="*/ 102351 w 234524"/>
              <a:gd name="connsiteY2" fmla="*/ 0 h 160774"/>
              <a:gd name="connsiteX3" fmla="*/ 182738 w 234524"/>
              <a:gd name="connsiteY3" fmla="*/ 10049 h 160774"/>
              <a:gd name="connsiteX4" fmla="*/ 212883 w 234524"/>
              <a:gd name="connsiteY4" fmla="*/ 20097 h 160774"/>
              <a:gd name="connsiteX5" fmla="*/ 232980 w 234524"/>
              <a:gd name="connsiteY5" fmla="*/ 50242 h 160774"/>
              <a:gd name="connsiteX6" fmla="*/ 222931 w 234524"/>
              <a:gd name="connsiteY6" fmla="*/ 150726 h 160774"/>
              <a:gd name="connsiteX7" fmla="*/ 162641 w 234524"/>
              <a:gd name="connsiteY7" fmla="*/ 140677 h 160774"/>
              <a:gd name="connsiteX8" fmla="*/ 72206 w 234524"/>
              <a:gd name="connsiteY8" fmla="*/ 160774 h 160774"/>
              <a:gd name="connsiteX9" fmla="*/ 1868 w 234524"/>
              <a:gd name="connsiteY9" fmla="*/ 130629 h 160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4524" h="160774">
                <a:moveTo>
                  <a:pt x="1868" y="130629"/>
                </a:moveTo>
                <a:cubicBezTo>
                  <a:pt x="-3156" y="110532"/>
                  <a:pt x="-595" y="73371"/>
                  <a:pt x="42061" y="40194"/>
                </a:cubicBezTo>
                <a:cubicBezTo>
                  <a:pt x="61126" y="25365"/>
                  <a:pt x="102351" y="0"/>
                  <a:pt x="102351" y="0"/>
                </a:cubicBezTo>
                <a:cubicBezTo>
                  <a:pt x="129147" y="3350"/>
                  <a:pt x="156169" y="5218"/>
                  <a:pt x="182738" y="10049"/>
                </a:cubicBezTo>
                <a:cubicBezTo>
                  <a:pt x="193159" y="11944"/>
                  <a:pt x="204612" y="13480"/>
                  <a:pt x="212883" y="20097"/>
                </a:cubicBezTo>
                <a:cubicBezTo>
                  <a:pt x="222313" y="27641"/>
                  <a:pt x="226281" y="40194"/>
                  <a:pt x="232980" y="50242"/>
                </a:cubicBezTo>
                <a:cubicBezTo>
                  <a:pt x="229630" y="83737"/>
                  <a:pt x="243597" y="124155"/>
                  <a:pt x="222931" y="150726"/>
                </a:cubicBezTo>
                <a:cubicBezTo>
                  <a:pt x="210423" y="166808"/>
                  <a:pt x="183015" y="140677"/>
                  <a:pt x="162641" y="140677"/>
                </a:cubicBezTo>
                <a:cubicBezTo>
                  <a:pt x="149891" y="140677"/>
                  <a:pt x="87702" y="156900"/>
                  <a:pt x="72206" y="160774"/>
                </a:cubicBezTo>
                <a:cubicBezTo>
                  <a:pt x="-15613" y="149797"/>
                  <a:pt x="6892" y="150726"/>
                  <a:pt x="1868" y="130629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olný tvar 8"/>
          <p:cNvSpPr/>
          <p:nvPr/>
        </p:nvSpPr>
        <p:spPr>
          <a:xfrm>
            <a:off x="5255288" y="2692958"/>
            <a:ext cx="185818" cy="130629"/>
          </a:xfrm>
          <a:custGeom>
            <a:avLst/>
            <a:gdLst>
              <a:gd name="connsiteX0" fmla="*/ 0 w 185818"/>
              <a:gd name="connsiteY0" fmla="*/ 0 h 130629"/>
              <a:gd name="connsiteX1" fmla="*/ 20097 w 185818"/>
              <a:gd name="connsiteY1" fmla="*/ 50242 h 130629"/>
              <a:gd name="connsiteX2" fmla="*/ 30145 w 185818"/>
              <a:gd name="connsiteY2" fmla="*/ 80387 h 130629"/>
              <a:gd name="connsiteX3" fmla="*/ 120580 w 185818"/>
              <a:gd name="connsiteY3" fmla="*/ 130629 h 130629"/>
              <a:gd name="connsiteX4" fmla="*/ 180870 w 185818"/>
              <a:gd name="connsiteY4" fmla="*/ 120580 h 130629"/>
              <a:gd name="connsiteX5" fmla="*/ 170822 w 185818"/>
              <a:gd name="connsiteY5" fmla="*/ 70339 h 130629"/>
              <a:gd name="connsiteX6" fmla="*/ 110532 w 185818"/>
              <a:gd name="connsiteY6" fmla="*/ 50242 h 130629"/>
              <a:gd name="connsiteX7" fmla="*/ 80387 w 185818"/>
              <a:gd name="connsiteY7" fmla="*/ 20097 h 130629"/>
              <a:gd name="connsiteX8" fmla="*/ 0 w 185818"/>
              <a:gd name="connsiteY8" fmla="*/ 0 h 130629"/>
              <a:gd name="connsiteX9" fmla="*/ 0 w 185818"/>
              <a:gd name="connsiteY9" fmla="*/ 0 h 130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5818" h="130629">
                <a:moveTo>
                  <a:pt x="0" y="0"/>
                </a:moveTo>
                <a:cubicBezTo>
                  <a:pt x="3349" y="8374"/>
                  <a:pt x="13764" y="33353"/>
                  <a:pt x="20097" y="50242"/>
                </a:cubicBezTo>
                <a:cubicBezTo>
                  <a:pt x="23816" y="60159"/>
                  <a:pt x="22655" y="72897"/>
                  <a:pt x="30145" y="80387"/>
                </a:cubicBezTo>
                <a:cubicBezTo>
                  <a:pt x="64695" y="114937"/>
                  <a:pt x="82674" y="117993"/>
                  <a:pt x="120580" y="130629"/>
                </a:cubicBezTo>
                <a:cubicBezTo>
                  <a:pt x="140677" y="127279"/>
                  <a:pt x="167827" y="136232"/>
                  <a:pt x="180870" y="120580"/>
                </a:cubicBezTo>
                <a:cubicBezTo>
                  <a:pt x="191804" y="107460"/>
                  <a:pt x="182898" y="82415"/>
                  <a:pt x="170822" y="70339"/>
                </a:cubicBezTo>
                <a:cubicBezTo>
                  <a:pt x="155843" y="55360"/>
                  <a:pt x="110532" y="50242"/>
                  <a:pt x="110532" y="50242"/>
                </a:cubicBezTo>
                <a:cubicBezTo>
                  <a:pt x="100484" y="40194"/>
                  <a:pt x="92211" y="27980"/>
                  <a:pt x="80387" y="20097"/>
                </a:cubicBezTo>
                <a:cubicBezTo>
                  <a:pt x="66136" y="10596"/>
                  <a:pt x="8873" y="2535"/>
                  <a:pt x="0" y="0"/>
                </a:cubicBez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olný tvar 9"/>
          <p:cNvSpPr/>
          <p:nvPr/>
        </p:nvSpPr>
        <p:spPr>
          <a:xfrm>
            <a:off x="5747657" y="2371411"/>
            <a:ext cx="233243" cy="190919"/>
          </a:xfrm>
          <a:custGeom>
            <a:avLst/>
            <a:gdLst>
              <a:gd name="connsiteX0" fmla="*/ 50242 w 233243"/>
              <a:gd name="connsiteY0" fmla="*/ 20097 h 190919"/>
              <a:gd name="connsiteX1" fmla="*/ 0 w 233243"/>
              <a:gd name="connsiteY1" fmla="*/ 100484 h 190919"/>
              <a:gd name="connsiteX2" fmla="*/ 10048 w 233243"/>
              <a:gd name="connsiteY2" fmla="*/ 130629 h 190919"/>
              <a:gd name="connsiteX3" fmla="*/ 40194 w 233243"/>
              <a:gd name="connsiteY3" fmla="*/ 140677 h 190919"/>
              <a:gd name="connsiteX4" fmla="*/ 50242 w 233243"/>
              <a:gd name="connsiteY4" fmla="*/ 170822 h 190919"/>
              <a:gd name="connsiteX5" fmla="*/ 80387 w 233243"/>
              <a:gd name="connsiteY5" fmla="*/ 180870 h 190919"/>
              <a:gd name="connsiteX6" fmla="*/ 160774 w 233243"/>
              <a:gd name="connsiteY6" fmla="*/ 190919 h 190919"/>
              <a:gd name="connsiteX7" fmla="*/ 231112 w 233243"/>
              <a:gd name="connsiteY7" fmla="*/ 180870 h 190919"/>
              <a:gd name="connsiteX8" fmla="*/ 211016 w 233243"/>
              <a:gd name="connsiteY8" fmla="*/ 150725 h 190919"/>
              <a:gd name="connsiteX9" fmla="*/ 190919 w 233243"/>
              <a:gd name="connsiteY9" fmla="*/ 90435 h 190919"/>
              <a:gd name="connsiteX10" fmla="*/ 180870 w 233243"/>
              <a:gd name="connsiteY10" fmla="*/ 10048 h 190919"/>
              <a:gd name="connsiteX11" fmla="*/ 150725 w 233243"/>
              <a:gd name="connsiteY11" fmla="*/ 0 h 190919"/>
              <a:gd name="connsiteX12" fmla="*/ 80387 w 233243"/>
              <a:gd name="connsiteY12" fmla="*/ 10048 h 190919"/>
              <a:gd name="connsiteX13" fmla="*/ 50242 w 233243"/>
              <a:gd name="connsiteY13" fmla="*/ 20097 h 1909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33243" h="190919">
                <a:moveTo>
                  <a:pt x="50242" y="20097"/>
                </a:moveTo>
                <a:cubicBezTo>
                  <a:pt x="36844" y="35170"/>
                  <a:pt x="0" y="71028"/>
                  <a:pt x="0" y="100484"/>
                </a:cubicBezTo>
                <a:cubicBezTo>
                  <a:pt x="0" y="111076"/>
                  <a:pt x="2558" y="123140"/>
                  <a:pt x="10048" y="130629"/>
                </a:cubicBezTo>
                <a:cubicBezTo>
                  <a:pt x="17538" y="138119"/>
                  <a:pt x="30145" y="137328"/>
                  <a:pt x="40194" y="140677"/>
                </a:cubicBezTo>
                <a:cubicBezTo>
                  <a:pt x="43543" y="150725"/>
                  <a:pt x="42752" y="163332"/>
                  <a:pt x="50242" y="170822"/>
                </a:cubicBezTo>
                <a:cubicBezTo>
                  <a:pt x="57732" y="178312"/>
                  <a:pt x="69966" y="178975"/>
                  <a:pt x="80387" y="180870"/>
                </a:cubicBezTo>
                <a:cubicBezTo>
                  <a:pt x="106956" y="185701"/>
                  <a:pt x="133978" y="187569"/>
                  <a:pt x="160774" y="190919"/>
                </a:cubicBezTo>
                <a:cubicBezTo>
                  <a:pt x="184220" y="187569"/>
                  <a:pt x="212618" y="195665"/>
                  <a:pt x="231112" y="180870"/>
                </a:cubicBezTo>
                <a:cubicBezTo>
                  <a:pt x="240542" y="173326"/>
                  <a:pt x="215921" y="161761"/>
                  <a:pt x="211016" y="150725"/>
                </a:cubicBezTo>
                <a:cubicBezTo>
                  <a:pt x="202413" y="131367"/>
                  <a:pt x="190919" y="90435"/>
                  <a:pt x="190919" y="90435"/>
                </a:cubicBezTo>
                <a:cubicBezTo>
                  <a:pt x="187569" y="63639"/>
                  <a:pt x="191838" y="34725"/>
                  <a:pt x="180870" y="10048"/>
                </a:cubicBezTo>
                <a:cubicBezTo>
                  <a:pt x="176568" y="369"/>
                  <a:pt x="161317" y="0"/>
                  <a:pt x="150725" y="0"/>
                </a:cubicBezTo>
                <a:cubicBezTo>
                  <a:pt x="127041" y="0"/>
                  <a:pt x="103833" y="6699"/>
                  <a:pt x="80387" y="10048"/>
                </a:cubicBezTo>
                <a:cubicBezTo>
                  <a:pt x="47455" y="32003"/>
                  <a:pt x="63640" y="5024"/>
                  <a:pt x="50242" y="20097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olný tvar 10"/>
          <p:cNvSpPr/>
          <p:nvPr/>
        </p:nvSpPr>
        <p:spPr>
          <a:xfrm>
            <a:off x="6298917" y="6208636"/>
            <a:ext cx="162173" cy="131874"/>
          </a:xfrm>
          <a:custGeom>
            <a:avLst/>
            <a:gdLst>
              <a:gd name="connsiteX0" fmla="*/ 31545 w 162173"/>
              <a:gd name="connsiteY0" fmla="*/ 11294 h 131874"/>
              <a:gd name="connsiteX1" fmla="*/ 1399 w 162173"/>
              <a:gd name="connsiteY1" fmla="*/ 61535 h 131874"/>
              <a:gd name="connsiteX2" fmla="*/ 41593 w 162173"/>
              <a:gd name="connsiteY2" fmla="*/ 121826 h 131874"/>
              <a:gd name="connsiteX3" fmla="*/ 71738 w 162173"/>
              <a:gd name="connsiteY3" fmla="*/ 131874 h 131874"/>
              <a:gd name="connsiteX4" fmla="*/ 142076 w 162173"/>
              <a:gd name="connsiteY4" fmla="*/ 61535 h 131874"/>
              <a:gd name="connsiteX5" fmla="*/ 162173 w 162173"/>
              <a:gd name="connsiteY5" fmla="*/ 31390 h 131874"/>
              <a:gd name="connsiteX6" fmla="*/ 132028 w 162173"/>
              <a:gd name="connsiteY6" fmla="*/ 1245 h 131874"/>
              <a:gd name="connsiteX7" fmla="*/ 31545 w 162173"/>
              <a:gd name="connsiteY7" fmla="*/ 11294 h 131874"/>
              <a:gd name="connsiteX8" fmla="*/ 31545 w 162173"/>
              <a:gd name="connsiteY8" fmla="*/ 11294 h 131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2173" h="131874">
                <a:moveTo>
                  <a:pt x="31545" y="11294"/>
                </a:moveTo>
                <a:cubicBezTo>
                  <a:pt x="26521" y="19667"/>
                  <a:pt x="5636" y="42470"/>
                  <a:pt x="1399" y="61535"/>
                </a:cubicBezTo>
                <a:cubicBezTo>
                  <a:pt x="-6098" y="95271"/>
                  <a:pt x="17862" y="109960"/>
                  <a:pt x="41593" y="121826"/>
                </a:cubicBezTo>
                <a:cubicBezTo>
                  <a:pt x="51067" y="126563"/>
                  <a:pt x="61690" y="128525"/>
                  <a:pt x="71738" y="131874"/>
                </a:cubicBezTo>
                <a:cubicBezTo>
                  <a:pt x="124797" y="114188"/>
                  <a:pt x="96007" y="130639"/>
                  <a:pt x="142076" y="61535"/>
                </a:cubicBezTo>
                <a:lnTo>
                  <a:pt x="162173" y="31390"/>
                </a:lnTo>
                <a:cubicBezTo>
                  <a:pt x="152125" y="21342"/>
                  <a:pt x="146073" y="3406"/>
                  <a:pt x="132028" y="1245"/>
                </a:cubicBezTo>
                <a:cubicBezTo>
                  <a:pt x="98758" y="-3873"/>
                  <a:pt x="65068" y="8246"/>
                  <a:pt x="31545" y="11294"/>
                </a:cubicBezTo>
                <a:lnTo>
                  <a:pt x="31545" y="11294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5555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615" y="188640"/>
            <a:ext cx="6131024" cy="1143000"/>
          </a:xfrm>
        </p:spPr>
        <p:txBody>
          <a:bodyPr/>
          <a:lstStyle/>
          <a:p>
            <a:r>
              <a:rPr lang="cs-CZ" dirty="0" smtClean="0"/>
              <a:t>zemědělství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Vinná réva </a:t>
            </a:r>
          </a:p>
          <a:p>
            <a:r>
              <a:rPr lang="cs-CZ" dirty="0">
                <a:solidFill>
                  <a:srgbClr val="FF0000"/>
                </a:solidFill>
              </a:rPr>
              <a:t>C</a:t>
            </a:r>
            <a:r>
              <a:rPr lang="cs-CZ" dirty="0" smtClean="0">
                <a:solidFill>
                  <a:srgbClr val="FF0000"/>
                </a:solidFill>
              </a:rPr>
              <a:t>hmel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Obiloviny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Brambory</a:t>
            </a:r>
          </a:p>
          <a:p>
            <a:r>
              <a:rPr lang="cs-CZ" dirty="0">
                <a:solidFill>
                  <a:srgbClr val="FF0000"/>
                </a:solidFill>
              </a:rPr>
              <a:t>K</a:t>
            </a:r>
            <a:r>
              <a:rPr lang="cs-CZ" dirty="0" smtClean="0">
                <a:solidFill>
                  <a:srgbClr val="FF0000"/>
                </a:solidFill>
              </a:rPr>
              <a:t>ukuřice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/>
          </a:p>
          <a:p>
            <a:r>
              <a:rPr lang="cs-CZ" dirty="0" smtClean="0"/>
              <a:t>Chov skotu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6" name="Šipka doleva 5">
            <a:hlinkClick r:id="rId2" action="ppaction://hlinksldjump"/>
          </p:cNvPr>
          <p:cNvSpPr/>
          <p:nvPr/>
        </p:nvSpPr>
        <p:spPr>
          <a:xfrm>
            <a:off x="7596336" y="352080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hanus\AppData\Local\Microsoft\Windows\Temporary Internet Files\Content.IE5\TZJOXQU9\MP900438605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411961"/>
            <a:ext cx="4938848" cy="5453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3884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průmysl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344" y="1556792"/>
            <a:ext cx="4038600" cy="4525963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Automobily (Volkswagen, </a:t>
            </a:r>
            <a:r>
              <a:rPr lang="cs-CZ" dirty="0" err="1" smtClean="0">
                <a:solidFill>
                  <a:srgbClr val="FF0000"/>
                </a:solidFill>
              </a:rPr>
              <a:t>Porche,Mercedes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Audi,BMV</a:t>
            </a:r>
            <a:r>
              <a:rPr lang="cs-CZ" dirty="0" smtClean="0">
                <a:solidFill>
                  <a:srgbClr val="FF0000"/>
                </a:solidFill>
              </a:rPr>
              <a:t>)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Allianz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Siemens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Bosh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Potravinářský </a:t>
            </a:r>
            <a:r>
              <a:rPr lang="cs-CZ" dirty="0" err="1" smtClean="0">
                <a:solidFill>
                  <a:srgbClr val="FF0000"/>
                </a:solidFill>
              </a:rPr>
              <a:t>prům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Šipka doleva 5">
            <a:hlinkClick r:id="rId2" action="ppaction://hlinksldjump"/>
          </p:cNvPr>
          <p:cNvSpPr/>
          <p:nvPr/>
        </p:nvSpPr>
        <p:spPr>
          <a:xfrm>
            <a:off x="7740352" y="692696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2629" y="1844824"/>
            <a:ext cx="5201915" cy="3888431"/>
          </a:xfrm>
        </p:spPr>
      </p:pic>
    </p:spTree>
    <p:extLst>
      <p:ext uri="{BB962C8B-B14F-4D97-AF65-F5344CB8AC3E}">
        <p14:creationId xmlns:p14="http://schemas.microsoft.com/office/powerpoint/2010/main" val="752443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endParaRPr lang="cs-CZ" dirty="0" smtClean="0"/>
          </a:p>
          <a:p>
            <a:r>
              <a:rPr lang="cs-CZ" dirty="0" smtClean="0">
                <a:effectLst/>
              </a:rPr>
              <a:t>Galerie Microsoft </a:t>
            </a:r>
            <a:r>
              <a:rPr lang="cs-CZ" dirty="0" err="1" smtClean="0">
                <a:effectLst/>
              </a:rPr>
              <a:t>Powerpoint</a:t>
            </a:r>
            <a:endParaRPr lang="cs-CZ" dirty="0" smtClean="0">
              <a:effectLst/>
            </a:endParaRPr>
          </a:p>
          <a:p>
            <a:r>
              <a:rPr lang="cs-CZ" dirty="0"/>
              <a:t>NUCLEARVACUUM. EU-</a:t>
            </a:r>
            <a:r>
              <a:rPr lang="cs-CZ" dirty="0" err="1"/>
              <a:t>Germany.svg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2009-říjen [cit. 2012-04-02]. Dostupné z: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cs.wikipedia.org/wiki/Soubor:EU-Germany.svg</a:t>
            </a:r>
            <a:endParaRPr lang="cs-CZ" dirty="0" smtClean="0"/>
          </a:p>
          <a:p>
            <a:r>
              <a:rPr lang="cs-CZ" dirty="0" err="1"/>
              <a:t>Deutschland</a:t>
            </a:r>
            <a:r>
              <a:rPr lang="cs-CZ" dirty="0"/>
              <a:t> topo.png.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2005-02-28 [cit. 2012-04-02]. Dostupné z: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cs.wikipedia.org/wiki/Soubor:Deutschland_topo.png</a:t>
            </a:r>
            <a:endParaRPr lang="cs-CZ" dirty="0" smtClean="0"/>
          </a:p>
          <a:p>
            <a:r>
              <a:rPr lang="cs-CZ" dirty="0"/>
              <a:t>LIUZZO, David. </a:t>
            </a:r>
            <a:r>
              <a:rPr lang="cs-CZ" dirty="0" err="1"/>
              <a:t>Karte</a:t>
            </a:r>
            <a:r>
              <a:rPr lang="cs-CZ" dirty="0"/>
              <a:t> </a:t>
            </a:r>
            <a:r>
              <a:rPr lang="cs-CZ" dirty="0" err="1"/>
              <a:t>Bundesrepublik</a:t>
            </a:r>
            <a:r>
              <a:rPr lang="cs-CZ" dirty="0"/>
              <a:t> </a:t>
            </a:r>
            <a:r>
              <a:rPr lang="cs-CZ" dirty="0" err="1"/>
              <a:t>Deutschland.svg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2006-10-14 [cit. 2012-04-02]. Dostupné z: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cs.wikipedia.org/wiki/Soubor:Karte_Bundesrepublik_Deutschland.svg</a:t>
            </a:r>
            <a:endParaRPr lang="cs-CZ" dirty="0" smtClean="0"/>
          </a:p>
          <a:p>
            <a:r>
              <a:rPr lang="cs-CZ" dirty="0"/>
              <a:t>HEINZ ALBERS. ICE3 in Cologne.jpg.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2003 [cit. 2012-04-02]. Dostupné z: http://cs.wikipedia.org/wiki/Soubor:ICE3_in_Cologne.jpg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 smtClean="0">
              <a:effectLst/>
            </a:endParaRPr>
          </a:p>
          <a:p>
            <a:endParaRPr lang="cs-CZ" dirty="0"/>
          </a:p>
        </p:txBody>
      </p:sp>
      <p:sp>
        <p:nvSpPr>
          <p:cNvPr id="2" name="Šipka doleva 1">
            <a:hlinkClick r:id="rId5" action="ppaction://hlinksldjump"/>
          </p:cNvPr>
          <p:cNvSpPr/>
          <p:nvPr/>
        </p:nvSpPr>
        <p:spPr>
          <a:xfrm>
            <a:off x="7740352" y="404664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3776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Vytvořeno jako DUM do předmětu zeměpis na Základní Škole a Mateřské škole Mladá Boleslav 17. listopadu 1325 příspěvková organizace, pro </a:t>
            </a:r>
            <a:r>
              <a:rPr lang="cs-CZ" dirty="0"/>
              <a:t>7</a:t>
            </a:r>
            <a:r>
              <a:rPr lang="cs-CZ" dirty="0" smtClean="0"/>
              <a:t>. </a:t>
            </a:r>
            <a:r>
              <a:rPr lang="cs-CZ" smtClean="0"/>
              <a:t>– 8. </a:t>
            </a:r>
            <a:r>
              <a:rPr lang="cs-CZ" dirty="0" smtClean="0"/>
              <a:t>ročník.</a:t>
            </a:r>
          </a:p>
          <a:p>
            <a:r>
              <a:rPr lang="cs-CZ" dirty="0" smtClean="0"/>
              <a:t>Materiál slouží k doplnění výkladu k tématu - .</a:t>
            </a:r>
          </a:p>
          <a:p>
            <a:r>
              <a:rPr lang="cs-CZ" dirty="0" smtClean="0"/>
              <a:t>Materiál doporučuji prezentovat pomocí dataprojektoru či interaktivní tabule.</a:t>
            </a:r>
          </a:p>
          <a:p>
            <a:r>
              <a:rPr lang="cs-CZ" dirty="0" smtClean="0"/>
              <a:t>Materiál byl vytvořen a pilotován v I. pololetí školního roku 2012/2013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781019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336</Words>
  <Application>Microsoft Office PowerPoint</Application>
  <PresentationFormat>Předvádění na obrazovce (4:3)</PresentationFormat>
  <Paragraphs>85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Motiv systému Office</vt:lpstr>
      <vt:lpstr>1_Motiv systému Office</vt:lpstr>
      <vt:lpstr>2_Motiv systému Office</vt:lpstr>
      <vt:lpstr>     </vt:lpstr>
      <vt:lpstr>SRN</vt:lpstr>
      <vt:lpstr>poloha                 odkazy</vt:lpstr>
      <vt:lpstr>poloha</vt:lpstr>
      <vt:lpstr>povrch ,vodstvo</vt:lpstr>
      <vt:lpstr>Obyvatelstvo, sídla</vt:lpstr>
      <vt:lpstr>zemědělství</vt:lpstr>
      <vt:lpstr>průmysl</vt:lpstr>
      <vt:lpstr>odkazy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Francie</dc:title>
  <dc:creator>Zdeněk Hanuš</dc:creator>
  <cp:lastModifiedBy>Zdeněk Hanuš</cp:lastModifiedBy>
  <cp:revision>20</cp:revision>
  <dcterms:created xsi:type="dcterms:W3CDTF">2012-03-22T11:04:40Z</dcterms:created>
  <dcterms:modified xsi:type="dcterms:W3CDTF">2013-02-21T14:23:40Z</dcterms:modified>
</cp:coreProperties>
</file>