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58" r:id="rId5"/>
    <p:sldId id="257" r:id="rId6"/>
    <p:sldId id="259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t>14.12.2011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7863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t>14.12.2011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4785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t>14.12.2011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9565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t>14.12.2011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679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t>14.12.2011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218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t>14.12.2011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8361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t>14.12.2011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866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t>14.12.2011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297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t>14.12.2011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8077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t>14.12.2011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1216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t>14.12.2011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4039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244F5-E473-4B78-B37B-0EAFD929D943}" type="datetimeFigureOut">
              <a:rPr lang="cs-CZ" smtClean="0"/>
              <a:t>14.12.2011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436F3-4F6F-4BDC-AE01-B7CAD31693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2376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de.ic.cz/2rocnik/obrazky%20ob/pp.jpg" TargetMode="External"/><Relationship Id="rId2" Type="http://schemas.openxmlformats.org/officeDocument/2006/relationships/hyperlink" Target="http://cs.wikipedia.org/wiki/Soubor:Countriesbyfertilityrate.sv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Lidé na Zemi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Zdeněk Hanuš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VY_32_INOVACE_21_Přirozený přírůstek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296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786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 rot="20550158">
            <a:off x="491961" y="2749150"/>
            <a:ext cx="8229600" cy="1003808"/>
          </a:xfrm>
        </p:spPr>
        <p:txBody>
          <a:bodyPr>
            <a:noAutofit/>
          </a:bodyPr>
          <a:lstStyle/>
          <a:p>
            <a:r>
              <a:rPr lang="cs-CZ" sz="13800" dirty="0" smtClean="0">
                <a:solidFill>
                  <a:srgbClr val="FF0000"/>
                </a:solidFill>
              </a:rPr>
              <a:t>Přirozený</a:t>
            </a:r>
            <a:r>
              <a:rPr lang="cs-CZ" sz="7200" dirty="0" smtClean="0">
                <a:solidFill>
                  <a:srgbClr val="FF0000"/>
                </a:solidFill>
              </a:rPr>
              <a:t> </a:t>
            </a:r>
            <a:r>
              <a:rPr lang="cs-CZ" sz="16600" dirty="0" smtClean="0">
                <a:solidFill>
                  <a:srgbClr val="FF0000"/>
                </a:solidFill>
              </a:rPr>
              <a:t>přírůstek</a:t>
            </a:r>
            <a:endParaRPr lang="cs-CZ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300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-1" y="-1"/>
            <a:ext cx="8025783" cy="2636913"/>
          </a:xfrm>
        </p:spPr>
        <p:txBody>
          <a:bodyPr>
            <a:normAutofit/>
          </a:bodyPr>
          <a:lstStyle/>
          <a:p>
            <a:r>
              <a:rPr lang="cs-CZ" dirty="0" smtClean="0"/>
              <a:t>Co to je?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Rozdíl mezi narozenými a zemřelými</a:t>
            </a:r>
          </a:p>
          <a:p>
            <a:r>
              <a:rPr lang="cs-CZ" dirty="0" smtClean="0"/>
              <a:t>Jaký může být?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A) kladný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B) záporný</a:t>
            </a:r>
          </a:p>
          <a:p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007" y="2517363"/>
            <a:ext cx="6984775" cy="4359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5611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14988"/>
            <a:ext cx="8229600" cy="850106"/>
          </a:xfrm>
        </p:spPr>
        <p:txBody>
          <a:bodyPr/>
          <a:lstStyle/>
          <a:p>
            <a:r>
              <a:rPr lang="cs-CZ" dirty="0" smtClean="0"/>
              <a:t>Porodnost ve světě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251520" y="1052737"/>
            <a:ext cx="8712968" cy="2088232"/>
          </a:xfrm>
        </p:spPr>
        <p:txBody>
          <a:bodyPr/>
          <a:lstStyle/>
          <a:p>
            <a:r>
              <a:rPr lang="cs-CZ" dirty="0" smtClean="0"/>
              <a:t>Počet narozených dětí na jednu matku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Vyspělé země - nízká </a:t>
            </a:r>
            <a:r>
              <a:rPr lang="cs-CZ" dirty="0" smtClean="0"/>
              <a:t>(někdy i pod kritickou hodnotu 2,1)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Zaostalé země  - vysoká  </a:t>
            </a:r>
            <a:r>
              <a:rPr lang="cs-CZ" dirty="0" smtClean="0"/>
              <a:t>(i 6 dětí v průměru, např. Mali , </a:t>
            </a:r>
            <a:r>
              <a:rPr lang="cs-CZ" dirty="0"/>
              <a:t>N</a:t>
            </a:r>
            <a:r>
              <a:rPr lang="cs-CZ" dirty="0" smtClean="0"/>
              <a:t>iger, Somálsko)</a:t>
            </a:r>
            <a:endParaRPr lang="cs-CZ" dirty="0"/>
          </a:p>
        </p:txBody>
      </p:sp>
      <p:pic>
        <p:nvPicPr>
          <p:cNvPr id="2050" name="Picture 2" descr="C:\Documents and Settings\hanus\Dokumenty\Obrázky\800px-Countriesbyfertilityrate.svg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007516"/>
            <a:ext cx="7620000" cy="386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1192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dirty="0" smtClean="0"/>
              <a:t>Úmrtnost ve světě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>
          <a:xfrm>
            <a:off x="-13898" y="1124744"/>
            <a:ext cx="7466218" cy="5616624"/>
          </a:xfrm>
        </p:spPr>
        <p:txBody>
          <a:bodyPr/>
          <a:lstStyle/>
          <a:p>
            <a:r>
              <a:rPr lang="cs-CZ" sz="3200" dirty="0" smtClean="0"/>
              <a:t>Záleží na velkém množství faktorů: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Nemoci</a:t>
            </a:r>
            <a:endParaRPr lang="cs-CZ" sz="3200" dirty="0" smtClean="0">
              <a:solidFill>
                <a:srgbClr val="FF0000"/>
              </a:solidFill>
            </a:endParaRPr>
          </a:p>
          <a:p>
            <a:r>
              <a:rPr lang="cs-CZ" sz="3200" dirty="0" smtClean="0">
                <a:solidFill>
                  <a:srgbClr val="FF0000"/>
                </a:solidFill>
              </a:rPr>
              <a:t>Války 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Hygiena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Vyspělost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051" name="Picture 3" descr="C:\Documents and Settings\hanus\Dokumenty\Obrázky\img117013949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8721" y="2420888"/>
            <a:ext cx="7025279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25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cs.wikipedia.org/wiki/Soubor:Countriesbyfertilityrate.svg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www.rade.ic.cz/2rocnik/obrazky%20ob/pp.jpg</a:t>
            </a:r>
            <a:endParaRPr lang="cs-CZ" dirty="0" smtClean="0"/>
          </a:p>
          <a:p>
            <a:r>
              <a:rPr lang="cs-CZ" dirty="0"/>
              <a:t>http://www.osel.cz/index.php?clanek=2417&amp;akce=show2&amp;dev=1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332371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Vytvořeno jako DUM do předmětu zeměpis na Základní Škole Mladá Boleslav 17. listopadu 1325 příspěvková organizace, pro </a:t>
            </a:r>
            <a:r>
              <a:rPr lang="cs-CZ" dirty="0" smtClean="0"/>
              <a:t>9. </a:t>
            </a:r>
            <a:r>
              <a:rPr lang="cs-CZ" dirty="0" smtClean="0"/>
              <a:t>ročník.</a:t>
            </a:r>
          </a:p>
          <a:p>
            <a:r>
              <a:rPr lang="cs-CZ" dirty="0" smtClean="0"/>
              <a:t>Materiál slouží k doplnění výkladu o </a:t>
            </a:r>
            <a:r>
              <a:rPr lang="cs-CZ" smtClean="0"/>
              <a:t>Lidech na </a:t>
            </a:r>
            <a:r>
              <a:rPr lang="cs-CZ" smtClean="0"/>
              <a:t>Zemi</a:t>
            </a:r>
            <a:r>
              <a:rPr lang="cs-CZ" dirty="0" smtClean="0"/>
              <a:t>.</a:t>
            </a:r>
          </a:p>
          <a:p>
            <a:r>
              <a:rPr lang="cs-CZ" dirty="0" smtClean="0"/>
              <a:t>Materiál doporučuji prezentovat pomocí dataprojektoru či interaktivní tabule.</a:t>
            </a:r>
          </a:p>
          <a:p>
            <a:r>
              <a:rPr lang="cs-CZ" dirty="0" smtClean="0"/>
              <a:t>Materiál byl vytvořen a pilotován v I. pololetí školního roku 2011/2012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7520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</TotalTime>
  <Words>173</Words>
  <Application>Microsoft Office PowerPoint</Application>
  <PresentationFormat>Předvádění na obrazovce (4:3)</PresentationFormat>
  <Paragraphs>37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     </vt:lpstr>
      <vt:lpstr>Přirozený přírůstek</vt:lpstr>
      <vt:lpstr>Prezentace aplikace PowerPoint</vt:lpstr>
      <vt:lpstr>Porodnost ve světě</vt:lpstr>
      <vt:lpstr>Úmrtnost ve světě</vt:lpstr>
      <vt:lpstr>odkazy</vt:lpstr>
      <vt:lpstr>Prezentace aplikace PowerPoint</vt:lpstr>
    </vt:vector>
  </TitlesOfParts>
  <Company>ZS Mladá Boleslav, 17. listopadu 1325, nezisková 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Zdeněk Hanuš</dc:creator>
  <cp:lastModifiedBy>Zdeněk Hanuš</cp:lastModifiedBy>
  <cp:revision>13</cp:revision>
  <dcterms:created xsi:type="dcterms:W3CDTF">2011-11-03T08:32:54Z</dcterms:created>
  <dcterms:modified xsi:type="dcterms:W3CDTF">2011-12-14T11:58:25Z</dcterms:modified>
</cp:coreProperties>
</file>