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125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455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169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307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604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707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244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741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880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39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277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AD78C-EF45-4C97-AAE4-1E86716B2DCE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C813E8-293F-4EC5-94A8-9747A2739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52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Lidé na Zemi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VY_32_INOVACE_29_Primitivní národy Afriky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571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Primitivní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7300" dirty="0" smtClean="0">
                <a:solidFill>
                  <a:srgbClr val="FF0000"/>
                </a:solidFill>
              </a:rPr>
              <a:t>národy Afriky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854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Masajové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168" y="1628800"/>
            <a:ext cx="4038600" cy="4525963"/>
          </a:xfrm>
        </p:spPr>
        <p:txBody>
          <a:bodyPr/>
          <a:lstStyle/>
          <a:p>
            <a:r>
              <a:rPr lang="cs-CZ" dirty="0" smtClean="0"/>
              <a:t>Keňa, </a:t>
            </a:r>
            <a:r>
              <a:rPr lang="cs-CZ" dirty="0" err="1" smtClean="0"/>
              <a:t>Tanzánie</a:t>
            </a:r>
            <a:endParaRPr lang="cs-CZ" dirty="0" smtClean="0"/>
          </a:p>
          <a:p>
            <a:r>
              <a:rPr lang="cs-CZ" dirty="0" smtClean="0"/>
              <a:t>Pastevci</a:t>
            </a:r>
          </a:p>
          <a:p>
            <a:r>
              <a:rPr lang="cs-CZ" dirty="0" smtClean="0"/>
              <a:t>Červené kostkované oděvy</a:t>
            </a:r>
          </a:p>
          <a:p>
            <a:endParaRPr lang="cs-CZ" dirty="0"/>
          </a:p>
          <a:p>
            <a:r>
              <a:rPr lang="cs-CZ" dirty="0" smtClean="0"/>
              <a:t>Obřízka</a:t>
            </a:r>
          </a:p>
          <a:p>
            <a:r>
              <a:rPr lang="cs-CZ" dirty="0" smtClean="0"/>
              <a:t>Tanec - skákání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919" y="1772816"/>
            <a:ext cx="5616623" cy="3744415"/>
          </a:xfrm>
        </p:spPr>
      </p:pic>
    </p:spTree>
    <p:extLst>
      <p:ext uri="{BB962C8B-B14F-4D97-AF65-F5344CB8AC3E}">
        <p14:creationId xmlns:p14="http://schemas.microsoft.com/office/powerpoint/2010/main" val="2713122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Surmové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204863"/>
            <a:ext cx="5508104" cy="3662889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0" y="1772816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Etiopie</a:t>
            </a:r>
          </a:p>
          <a:p>
            <a:r>
              <a:rPr lang="cs-CZ" dirty="0" smtClean="0"/>
              <a:t>pastevci</a:t>
            </a:r>
            <a:endParaRPr lang="cs-CZ" dirty="0"/>
          </a:p>
          <a:p>
            <a:r>
              <a:rPr lang="cs-CZ" dirty="0" smtClean="0"/>
              <a:t>Muži –</a:t>
            </a:r>
            <a:r>
              <a:rPr lang="cs-CZ" dirty="0" err="1" smtClean="0"/>
              <a:t>pořezená</a:t>
            </a:r>
            <a:r>
              <a:rPr lang="cs-CZ" dirty="0" smtClean="0"/>
              <a:t> kůže</a:t>
            </a:r>
          </a:p>
          <a:p>
            <a:r>
              <a:rPr lang="cs-CZ" dirty="0" smtClean="0"/>
              <a:t>Ženy – </a:t>
            </a:r>
            <a:r>
              <a:rPr lang="cs-CZ" dirty="0" err="1" smtClean="0"/>
              <a:t>odřízlé</a:t>
            </a:r>
            <a:r>
              <a:rPr lang="cs-CZ" dirty="0" smtClean="0"/>
              <a:t> rty, uši – vkládají talířky</a:t>
            </a:r>
          </a:p>
          <a:p>
            <a:endParaRPr lang="cs-CZ" dirty="0"/>
          </a:p>
          <a:p>
            <a:r>
              <a:rPr lang="cs-CZ" dirty="0" smtClean="0"/>
              <a:t>Boj tyčemi</a:t>
            </a:r>
          </a:p>
          <a:p>
            <a:r>
              <a:rPr lang="cs-CZ" dirty="0" smtClean="0"/>
              <a:t>Mají samopaly</a:t>
            </a:r>
          </a:p>
          <a:p>
            <a:endParaRPr lang="cs-CZ" dirty="0"/>
          </a:p>
          <a:p>
            <a:r>
              <a:rPr lang="cs-CZ" dirty="0" smtClean="0"/>
              <a:t>Bůh deště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806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Himbové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Angola, </a:t>
            </a:r>
            <a:r>
              <a:rPr lang="cs-CZ" dirty="0" err="1" smtClean="0"/>
              <a:t>Namíbie</a:t>
            </a:r>
            <a:endParaRPr lang="cs-CZ" dirty="0" smtClean="0"/>
          </a:p>
          <a:p>
            <a:r>
              <a:rPr lang="cs-CZ" dirty="0" smtClean="0"/>
              <a:t>Pastevectví – zpracování mléka, kůže…</a:t>
            </a:r>
          </a:p>
          <a:p>
            <a:endParaRPr lang="cs-CZ" dirty="0"/>
          </a:p>
          <a:p>
            <a:r>
              <a:rPr lang="cs-CZ" dirty="0" smtClean="0"/>
              <a:t>Mnohoženství</a:t>
            </a:r>
          </a:p>
          <a:p>
            <a:r>
              <a:rPr lang="cs-CZ" dirty="0" smtClean="0"/>
              <a:t>Obřízka</a:t>
            </a:r>
          </a:p>
          <a:p>
            <a:endParaRPr lang="cs-CZ" dirty="0"/>
          </a:p>
          <a:p>
            <a:r>
              <a:rPr lang="cs-CZ" dirty="0" smtClean="0"/>
              <a:t>Pomazání těla a hlavy – tuk + červená hlinka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196752"/>
            <a:ext cx="3517610" cy="5276416"/>
          </a:xfrm>
        </p:spPr>
      </p:pic>
    </p:spTree>
    <p:extLst>
      <p:ext uri="{BB962C8B-B14F-4D97-AF65-F5344CB8AC3E}">
        <p14:creationId xmlns:p14="http://schemas.microsoft.com/office/powerpoint/2010/main" val="1549232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Oblast okolo Kalahari</a:t>
            </a:r>
          </a:p>
          <a:p>
            <a:r>
              <a:rPr lang="cs-CZ" dirty="0" smtClean="0"/>
              <a:t>Dříve lovci a sběrači</a:t>
            </a:r>
          </a:p>
          <a:p>
            <a:r>
              <a:rPr lang="cs-CZ" dirty="0" smtClean="0"/>
              <a:t>Dnes chov</a:t>
            </a:r>
          </a:p>
          <a:p>
            <a:endParaRPr lang="cs-CZ" dirty="0"/>
          </a:p>
          <a:p>
            <a:r>
              <a:rPr lang="cs-CZ" dirty="0" smtClean="0"/>
              <a:t>Asi nejstarší národ světa- odlišné genetické znaky od ostatních lidí</a:t>
            </a:r>
          </a:p>
          <a:p>
            <a:r>
              <a:rPr lang="cs-CZ" dirty="0" smtClean="0"/>
              <a:t>145 cm</a:t>
            </a:r>
          </a:p>
          <a:p>
            <a:r>
              <a:rPr lang="cs-CZ" dirty="0" smtClean="0"/>
              <a:t>Tukové vaky na hýždích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</p:spTree>
    <p:extLst>
      <p:ext uri="{BB962C8B-B14F-4D97-AF65-F5344CB8AC3E}">
        <p14:creationId xmlns:p14="http://schemas.microsoft.com/office/powerpoint/2010/main" val="2737225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effectLst/>
              </a:rPr>
              <a:t>ALFRED WEIDINGER. </a:t>
            </a:r>
            <a:r>
              <a:rPr lang="cs-CZ" dirty="0" err="1" smtClean="0">
                <a:effectLst/>
              </a:rPr>
              <a:t>Surma</a:t>
            </a:r>
            <a:r>
              <a:rPr lang="cs-CZ" dirty="0" smtClean="0">
                <a:effectLst/>
              </a:rPr>
              <a:t> woman.jpg.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2010-08-25 [cit. 2012-02-15]. Dostupné z: http://cs.wikipedia.org/wiki/Soubor:Surma_woman.jpg </a:t>
            </a:r>
          </a:p>
          <a:p>
            <a:r>
              <a:rPr lang="cs-CZ" dirty="0" smtClean="0">
                <a:effectLst/>
              </a:rPr>
              <a:t>Masaidance.jpg. In: DMITRI1999.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2007-09-11 [cit. 2012-02-15]. Dostupné z: http://cs.wikipedia.org/wiki/Soubor:Masaidance.jpg </a:t>
            </a:r>
          </a:p>
          <a:p>
            <a:r>
              <a:rPr lang="cs-CZ" dirty="0"/>
              <a:t>Namibie </a:t>
            </a:r>
            <a:r>
              <a:rPr lang="cs-CZ" dirty="0" err="1"/>
              <a:t>Himba</a:t>
            </a:r>
            <a:r>
              <a:rPr lang="cs-CZ" dirty="0"/>
              <a:t> 0717a.jpg.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2007-10-16 [cit. 2012-02-15]. Dostupné z: http://cs.wikipedia.org/wiki/Soubor:Namibie_Himba_0717a.jpg </a:t>
            </a:r>
            <a:endParaRPr lang="cs-CZ" dirty="0" smtClean="0"/>
          </a:p>
          <a:p>
            <a:r>
              <a:rPr lang="cs-CZ" dirty="0"/>
              <a:t>Botswana 051.jpg.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2008-08-20 [cit. 2012-02-15]. Dostupné z: Namibie </a:t>
            </a:r>
            <a:r>
              <a:rPr lang="cs-CZ" dirty="0" err="1"/>
              <a:t>Himba</a:t>
            </a:r>
            <a:r>
              <a:rPr lang="cs-CZ" dirty="0"/>
              <a:t> 0717a.jpg.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2007-10-16 [cit. 2012-02-15]. Dostupné z: http://cs.wikipedia.org/wiki/Soubor:Namibie_Himba_0717a.jpg </a:t>
            </a:r>
          </a:p>
          <a:p>
            <a:endParaRPr lang="cs-CZ" dirty="0"/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045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9.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</a:t>
            </a:r>
            <a:r>
              <a:rPr lang="cs-CZ" smtClean="0"/>
              <a:t>lidech na Zemi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</a:t>
            </a:r>
            <a:r>
              <a:rPr lang="cs-CZ" dirty="0" smtClean="0"/>
              <a:t>II. </a:t>
            </a:r>
            <a:r>
              <a:rPr lang="cs-CZ" dirty="0" smtClean="0"/>
              <a:t>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8825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343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Primitivní národy Afriky</vt:lpstr>
      <vt:lpstr>Masajové</vt:lpstr>
      <vt:lpstr>Surmové</vt:lpstr>
      <vt:lpstr>Himbové</vt:lpstr>
      <vt:lpstr>Prezentace aplikace PowerPoint</vt:lpstr>
      <vt:lpstr>odkazy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Primitivní národy Afriky</dc:title>
  <dc:creator>Zdeněk Hanuš</dc:creator>
  <cp:lastModifiedBy>Zdeněk Hanuš</cp:lastModifiedBy>
  <cp:revision>6</cp:revision>
  <dcterms:created xsi:type="dcterms:W3CDTF">2012-02-15T10:39:01Z</dcterms:created>
  <dcterms:modified xsi:type="dcterms:W3CDTF">2012-02-27T13:18:38Z</dcterms:modified>
</cp:coreProperties>
</file>