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759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268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333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459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399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035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67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103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503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90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47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4E6CC7-99D7-417E-B8D1-4BF1780E94AA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F522A1-AE66-4DB6-B74A-56C5C53902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21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/>
          <a:lstStyle/>
          <a:p>
            <a:r>
              <a:rPr lang="cs-CZ" sz="3200" b="1" dirty="0" smtClean="0"/>
              <a:t>VY_42_INOVACE_72_Logická úloha – běh na 1500 m</a:t>
            </a:r>
            <a:endParaRPr lang="cs-CZ" sz="3200" dirty="0" smtClean="0">
              <a:latin typeface="Calibri" pitchFamily="34" charset="0"/>
            </a:endParaRPr>
          </a:p>
        </p:txBody>
      </p:sp>
      <p:pic>
        <p:nvPicPr>
          <p:cNvPr id="2051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2"/>
          <p:cNvSpPr txBox="1"/>
          <p:nvPr/>
        </p:nvSpPr>
        <p:spPr>
          <a:xfrm>
            <a:off x="3851275" y="1498600"/>
            <a:ext cx="1225550" cy="342900"/>
          </a:xfrm>
          <a:prstGeom prst="rect">
            <a:avLst/>
          </a:prstGeom>
          <a:noFill/>
          <a:ln>
            <a:noFill/>
          </a:ln>
        </p:spPr>
        <p:txBody>
          <a:bodyPr lIns="91430" tIns="45711" rIns="91430" bIns="45711" anchorCtr="1">
            <a:spAutoFit/>
          </a:bodyPr>
          <a:lstStyle/>
          <a:p>
            <a:pPr algn="ctr"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kern="0" dirty="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3"/>
            <a:ext cx="1522412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513"/>
            <a:ext cx="1557338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3475" y="1054575"/>
            <a:ext cx="1409340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21 . 2. 2013</a:t>
            </a:r>
            <a:endParaRPr lang="cs-CZ" sz="800" kern="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825"/>
            <a:ext cx="2997916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Matematika</a:t>
            </a:r>
            <a:r>
              <a:rPr lang="cs-CZ" sz="800" kern="0" smtClean="0">
                <a:solidFill>
                  <a:srgbClr val="000000"/>
                </a:solidFill>
                <a:latin typeface="Calibri"/>
                <a:cs typeface="Calibri" pitchFamily="34"/>
              </a:rPr>
              <a:t>,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nestandardní aplikační úlohy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538"/>
            <a:ext cx="715240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Ročník</a:t>
            </a:r>
            <a:r>
              <a:rPr lang="cs-CZ" sz="800" kern="0">
                <a:solidFill>
                  <a:srgbClr val="000000"/>
                </a:solidFill>
                <a:latin typeface="Calibri"/>
                <a:cs typeface="Calibri" pitchFamily="34"/>
              </a:rPr>
              <a:t>: 7</a:t>
            </a:r>
            <a:r>
              <a:rPr lang="cs-CZ" sz="800" kern="0" smtClean="0">
                <a:solidFill>
                  <a:srgbClr val="000000"/>
                </a:solidFill>
                <a:latin typeface="Calibri"/>
                <a:cs typeface="Calibri" pitchFamily="34"/>
              </a:rPr>
              <a:t>., 8.</a:t>
            </a:r>
            <a:endParaRPr lang="cs-CZ" sz="800" kern="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12691911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běh,rekreace,sport,volný čas,závod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116" y="2290951"/>
            <a:ext cx="4049883" cy="455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502" y="1484784"/>
            <a:ext cx="525658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školní olympiádě běželi závod na 1500 m 4 běžci – Zdenek, Čeněk, Martin a Jakub. Zdenek přiběhl do cíle dříve než Čeněk, Martin zase dřív než Jakub, ale Jakub dříve než Čeněk. V jakém pořadí doběhli chlapci do cíle, jestliže ještě dodáme, že Zdenek přiběhl dřív než Martin?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05884" y="410925"/>
            <a:ext cx="30957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Běh na 1500 m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599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45685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196752"/>
            <a:ext cx="3884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Zdenek přiběhl do cíle dříve než Čeněk.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566084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Zdenek          2. Čeněk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208329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Martin zase dřív než Jakub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19" y="2640894"/>
            <a:ext cx="2390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Martin           2. Jakub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19" y="3358793"/>
            <a:ext cx="2281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Jakub dříve než Čeněk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19" y="3834773"/>
            <a:ext cx="3967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Zdenek          2. Jakub            3. Čeněk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5758967"/>
            <a:ext cx="3082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Zdenek přiběhl dřív než Martin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7882" y="6141689"/>
            <a:ext cx="5532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Zdenek         2. Martin         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Jakub        4. Čeněk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19" y="4643844"/>
            <a:ext cx="5346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Martin           2. Zdenek          3. Jakub          4. Čeněk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027900"/>
            <a:ext cx="5346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Zdenek          2. Martin    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Jakub          4. Čeněk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7882" y="4274512"/>
            <a:ext cx="2805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Pořadí může být následující: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05884" y="410925"/>
            <a:ext cx="30957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Běh na 1500 m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první,1. místo,druhý,2. místo,třetí,3. místo,ocenění,bronzové medaile,obchodní koncepty,obchody,znaky,koncepty,zlaté medaile,medaile,lidé,pódia,ceny,stříbrné medaile,vítězové,stupně vítězů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502" y="952485"/>
            <a:ext cx="3095626" cy="499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764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875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http://office.microsoft.com/cs-cz/images/?CTT=6&amp;ver=14&amp;app=powerpnt.exe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26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209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VY_42_INOVACE_72_Logická úloha – běh na 1500 m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11</cp:revision>
  <dcterms:created xsi:type="dcterms:W3CDTF">2013-02-23T19:40:08Z</dcterms:created>
  <dcterms:modified xsi:type="dcterms:W3CDTF">2013-03-04T19:29:58Z</dcterms:modified>
</cp:coreProperties>
</file>