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102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400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718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704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51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379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232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2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197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871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159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18C2A1-ECBF-4060-B346-75BE5DCAE89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BD67E-9616-4227-A9BD-ADAE3C814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054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0825" y="2130425"/>
            <a:ext cx="8424863" cy="1470025"/>
          </a:xfrm>
        </p:spPr>
        <p:txBody>
          <a:bodyPr/>
          <a:lstStyle/>
          <a:p>
            <a:r>
              <a:rPr lang="cs-CZ" sz="3200" b="1" dirty="0" smtClean="0"/>
              <a:t>VY_42_INOVACE_71_Logická úloha - peníze</a:t>
            </a:r>
            <a:endParaRPr lang="cs-CZ" sz="3200" dirty="0" smtClean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2"/>
          <p:cNvSpPr txBox="1"/>
          <p:nvPr/>
        </p:nvSpPr>
        <p:spPr>
          <a:xfrm>
            <a:off x="3851275" y="1498600"/>
            <a:ext cx="1225550" cy="342900"/>
          </a:xfrm>
          <a:prstGeom prst="rect">
            <a:avLst/>
          </a:prstGeom>
          <a:noFill/>
          <a:ln>
            <a:noFill/>
          </a:ln>
        </p:spPr>
        <p:txBody>
          <a:bodyPr lIns="91430" tIns="45711" rIns="91430" bIns="45711" anchorCtr="1">
            <a:spAutoFit/>
          </a:bodyPr>
          <a:lstStyle/>
          <a:p>
            <a:pPr algn="ctr"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kern="0" dirty="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3"/>
            <a:ext cx="1522412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513"/>
            <a:ext cx="1557338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3475" y="1054575"/>
            <a:ext cx="1358044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1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 . 2. 2013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825"/>
            <a:ext cx="2997916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Matematika</a:t>
            </a:r>
            <a:r>
              <a:rPr lang="cs-CZ" sz="800" kern="0" smtClean="0">
                <a:solidFill>
                  <a:srgbClr val="000000"/>
                </a:solidFill>
                <a:latin typeface="Calibri"/>
                <a:cs typeface="Calibri" pitchFamily="34"/>
              </a:rPr>
              <a:t>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53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6.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8945365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ai.ZSSUPIKOVICE\AppData\Local\Microsoft\Windows\Temporary Internet Files\Content.IE5\8CEBI0SG\MP900433720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7524" y="1412776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Třídní učitelka vybrala od žáků ve třídě peníze. Celkem vybrala 66 korun, 26 desetikorun a 39 stokorun. Aby měla u sebe co nejméně kovových mincí, proměnila si v bance  tyto peníze tak, že  nakonec měla co nejvíce stokorun a co nejmenší počet korunových mincí. Kolik potom bude mít stokorun, desetikorun a korunových mincí?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0648" y="233867"/>
            <a:ext cx="1467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Peníze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00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3" descr="C:\Users\kai.ZSSUPIKOVICE\AppData\Local\Microsoft\Windows\Temporary Internet Files\Content.IE5\8CEBI0SG\MP900433720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318" y="52069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446" y="908720"/>
            <a:ext cx="85689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Třídní učitelka vybrala od žáků ve třídě peníze. Celkem vybrala 66 korun, 26 desetikorun a 39 stokorun. Aby měla u sebe co nejméně kovových mincí, proměnila si v bance  tyto peníze tak, že  nakonec měla co nejvíce stokorun a co nejmenší počet korunových mincí. Kolik potom bude mít stokorun, desetikorun a korunových mincí?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3899" y="3183810"/>
            <a:ext cx="4818948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66 korun ……………………......……  66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26 desetikorun ………………..….…. 260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celkem …………………………….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326</a:t>
            </a: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Kč</a:t>
            </a: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4320" y="4531108"/>
            <a:ext cx="1250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326 Kč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>
            <a:stCxn id="5" idx="2"/>
          </p:cNvCxnSpPr>
          <p:nvPr/>
        </p:nvCxnSpPr>
        <p:spPr>
          <a:xfrm flipH="1">
            <a:off x="1136208" y="5054328"/>
            <a:ext cx="1633444" cy="4128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5" idx="2"/>
          </p:cNvCxnSpPr>
          <p:nvPr/>
        </p:nvCxnSpPr>
        <p:spPr>
          <a:xfrm>
            <a:off x="2769652" y="5054328"/>
            <a:ext cx="1376711" cy="340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80311" y="5508589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stokoruny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>
            <a:stCxn id="5" idx="2"/>
          </p:cNvCxnSpPr>
          <p:nvPr/>
        </p:nvCxnSpPr>
        <p:spPr>
          <a:xfrm>
            <a:off x="2769652" y="5054328"/>
            <a:ext cx="0" cy="340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985847" y="5508589"/>
            <a:ext cx="1567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desetikoruny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78767" y="5503701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korun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9446" y="6458717"/>
            <a:ext cx="7218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Třídní učitelka bude mít celkem 42 stokorun, 2 desetikoruny a 6 korun.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9591" y="5886039"/>
            <a:ext cx="1622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(+ 39 stokorun)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9446" y="2563150"/>
            <a:ext cx="8654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Stokorun má být co nejvíce, takže 39 stokorun ponecháme a budeme počítat jen s korunami a desetikorunami.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79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0" grpId="0"/>
      <p:bldP spid="13" grpId="0"/>
      <p:bldP spid="16" grpId="0"/>
      <p:bldP spid="19" grpId="0"/>
      <p:bldP spid="24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5450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  <a:p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98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236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VY_42_INOVACE_71_Logická úloha - peníze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11</cp:revision>
  <dcterms:created xsi:type="dcterms:W3CDTF">2013-02-06T17:46:24Z</dcterms:created>
  <dcterms:modified xsi:type="dcterms:W3CDTF">2013-03-04T19:29:37Z</dcterms:modified>
</cp:coreProperties>
</file>