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7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VY_32_INOVACE_10_Slovní druhy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Příslovce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7445" y="1484784"/>
            <a:ext cx="470911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Žáci 4. ročníku z přídavných jmen tvoří příslovce.</a:t>
            </a:r>
          </a:p>
          <a:p>
            <a:endParaRPr lang="cs-CZ" dirty="0"/>
          </a:p>
          <a:p>
            <a:r>
              <a:rPr lang="cs-CZ" dirty="0" smtClean="0"/>
              <a:t>K příslovcím doplňují vhodná slovesa.</a:t>
            </a:r>
          </a:p>
          <a:p>
            <a:endParaRPr lang="cs-CZ" dirty="0"/>
          </a:p>
          <a:p>
            <a:r>
              <a:rPr lang="cs-CZ" dirty="0" smtClean="0"/>
              <a:t>Vhodná příslovce doplňují do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Vytvořte z přídavných jmen </a:t>
            </a:r>
            <a:r>
              <a:rPr lang="cs-CZ" sz="3200" dirty="0" smtClean="0">
                <a:solidFill>
                  <a:srgbClr val="FF0000"/>
                </a:solidFill>
              </a:rPr>
              <a:t>příslovce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dlouhý	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milé	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mladá	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chybný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	příje</a:t>
            </a:r>
            <a:r>
              <a:rPr lang="cs-CZ" dirty="0" smtClean="0">
                <a:solidFill>
                  <a:srgbClr val="00B050"/>
                </a:solidFill>
              </a:rPr>
              <a:t>mn</a:t>
            </a:r>
            <a:r>
              <a:rPr lang="cs-CZ" dirty="0" smtClean="0"/>
              <a:t>ý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dlouze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mile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mladě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chybně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příjemně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4500562" y="2500306"/>
            <a:ext cx="3000396" cy="107157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>
            <a:off x="4143372" y="3429000"/>
            <a:ext cx="3000396" cy="107157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>
            <a:off x="4500562" y="4286256"/>
            <a:ext cx="3000396" cy="107157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se zářezem 7"/>
          <p:cNvSpPr/>
          <p:nvPr/>
        </p:nvSpPr>
        <p:spPr>
          <a:xfrm>
            <a:off x="4143372" y="5286388"/>
            <a:ext cx="3000396" cy="107157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>
            <a:off x="4071934" y="1571612"/>
            <a:ext cx="3000396" cy="107157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1500174"/>
            <a:ext cx="107157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dlouze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2428868"/>
            <a:ext cx="6367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mile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143248"/>
            <a:ext cx="835485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mladě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857628"/>
            <a:ext cx="93653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chybně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572008"/>
            <a:ext cx="1125629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příjemně</a:t>
            </a:r>
          </a:p>
          <a:p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2500298" y="5000636"/>
            <a:ext cx="1581299" cy="428628"/>
            <a:chOff x="2000232" y="1714488"/>
            <a:chExt cx="1581299" cy="428628"/>
          </a:xfrm>
        </p:grpSpPr>
        <p:sp>
          <p:nvSpPr>
            <p:cNvPr id="14" name="Zaoblený obdélník 13"/>
            <p:cNvSpPr/>
            <p:nvPr/>
          </p:nvSpPr>
          <p:spPr>
            <a:xfrm>
              <a:off x="2000232" y="1714488"/>
              <a:ext cx="1571636" cy="428628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285984" y="1714488"/>
              <a:ext cx="129554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se zadíval  </a:t>
              </a:r>
              <a:endParaRPr lang="cs-CZ" sz="20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500562" y="5000636"/>
            <a:ext cx="1571636" cy="428628"/>
            <a:chOff x="2143108" y="2428868"/>
            <a:chExt cx="1571636" cy="428628"/>
          </a:xfrm>
        </p:grpSpPr>
        <p:sp>
          <p:nvSpPr>
            <p:cNvPr id="16" name="Zaoblený obdélník 15"/>
            <p:cNvSpPr/>
            <p:nvPr/>
          </p:nvSpPr>
          <p:spPr>
            <a:xfrm>
              <a:off x="2143108" y="2428868"/>
              <a:ext cx="1571636" cy="428628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285984" y="2428868"/>
              <a:ext cx="138954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se usmívala</a:t>
              </a:r>
              <a:endParaRPr lang="cs-CZ" sz="20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572132" y="5643578"/>
            <a:ext cx="1571636" cy="428628"/>
            <a:chOff x="1928794" y="3143248"/>
            <a:chExt cx="1571636" cy="428628"/>
          </a:xfrm>
        </p:grpSpPr>
        <p:sp>
          <p:nvSpPr>
            <p:cNvPr id="17" name="Zaoblený obdélník 16"/>
            <p:cNvSpPr/>
            <p:nvPr/>
          </p:nvSpPr>
          <p:spPr>
            <a:xfrm>
              <a:off x="1928794" y="3143248"/>
              <a:ext cx="1571636" cy="428628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285984" y="3143248"/>
              <a:ext cx="93314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vypadá</a:t>
              </a:r>
              <a:endParaRPr lang="cs-CZ" sz="2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571868" y="5643578"/>
            <a:ext cx="1571636" cy="428628"/>
            <a:chOff x="2000232" y="3857628"/>
            <a:chExt cx="1571636" cy="428628"/>
          </a:xfrm>
        </p:grpSpPr>
        <p:sp>
          <p:nvSpPr>
            <p:cNvPr id="18" name="Zaoblený obdélník 17"/>
            <p:cNvSpPr/>
            <p:nvPr/>
          </p:nvSpPr>
          <p:spPr>
            <a:xfrm>
              <a:off x="2000232" y="3857628"/>
              <a:ext cx="1571636" cy="428628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285984" y="3857628"/>
              <a:ext cx="103881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počítáte</a:t>
              </a:r>
              <a:endParaRPr lang="cs-CZ" sz="2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571604" y="5643578"/>
            <a:ext cx="1571636" cy="428628"/>
            <a:chOff x="2857488" y="4572008"/>
            <a:chExt cx="1571636" cy="428628"/>
          </a:xfrm>
        </p:grpSpPr>
        <p:sp>
          <p:nvSpPr>
            <p:cNvPr id="19" name="Zaoblený obdélník 18"/>
            <p:cNvSpPr/>
            <p:nvPr/>
          </p:nvSpPr>
          <p:spPr>
            <a:xfrm>
              <a:off x="2857488" y="4572008"/>
              <a:ext cx="1571636" cy="428628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357554" y="4572008"/>
              <a:ext cx="72308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hřeje</a:t>
              </a:r>
              <a:endParaRPr lang="cs-CZ" sz="20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464579" y="500042"/>
            <a:ext cx="4214842" cy="857256"/>
            <a:chOff x="2464579" y="785794"/>
            <a:chExt cx="4214842" cy="857256"/>
          </a:xfrm>
        </p:grpSpPr>
        <p:sp>
          <p:nvSpPr>
            <p:cNvPr id="28" name="Vodorovný svitek 27"/>
            <p:cNvSpPr/>
            <p:nvPr/>
          </p:nvSpPr>
          <p:spPr>
            <a:xfrm>
              <a:off x="2464579" y="785794"/>
              <a:ext cx="4214842" cy="857256"/>
            </a:xfrm>
            <a:prstGeom prst="horizontalScroll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942708" y="1000108"/>
              <a:ext cx="359707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K příslovci přiřaď vhodné sloveso</a:t>
              </a:r>
              <a:endParaRPr lang="cs-CZ" sz="2000" dirty="0"/>
            </a:p>
          </p:txBody>
        </p:sp>
      </p:grpSp>
      <p:cxnSp>
        <p:nvCxnSpPr>
          <p:cNvPr id="31" name="Přímá spojovací čára 30"/>
          <p:cNvCxnSpPr/>
          <p:nvPr/>
        </p:nvCxnSpPr>
        <p:spPr>
          <a:xfrm>
            <a:off x="5929322" y="2000240"/>
            <a:ext cx="214314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000760" y="2714620"/>
            <a:ext cx="214314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000760" y="3429000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072198" y="4143380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6000760" y="4857760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57 -0.03982 L 0.03039 -0.50186 " pathEditMode="relative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-0.05047 L -0.18837 -0.38635 " pathEditMode="relative" ptsTypes="AA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01806 L 0.12413 -0.13357 " pathEditMode="relative" ptsTypes="AA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4977 L -0.09462 -0.27014 " pathEditMode="relative" ptsTypes="AA">
                                      <p:cBhvr>
                                        <p:cTn id="2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7 -0.03912 L -0.31337 -0.37523 " pathEditMode="relative" ptsTypes="AA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vhodná </a:t>
            </a:r>
            <a:r>
              <a:rPr lang="cs-CZ" sz="2400" dirty="0" smtClean="0">
                <a:solidFill>
                  <a:srgbClr val="FF0000"/>
                </a:solidFill>
              </a:rPr>
              <a:t>příslovce</a:t>
            </a:r>
            <a:r>
              <a:rPr lang="cs-CZ" sz="2400" dirty="0" smtClean="0"/>
              <a:t> s 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 uvnitř slova.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Cítím se dnes _____________________.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Na podzim bývá ___________________.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Hovoří __________________ anglicky.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Na Velikonoce ___________________ býváme doma.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i="1" dirty="0" smtClean="0">
                <a:solidFill>
                  <a:schemeClr val="accent5">
                    <a:lumMod val="75000"/>
                  </a:schemeClr>
                </a:solidFill>
              </a:rPr>
              <a:t>výborně, sychravo, plynně/plynule, obyčejně/obvykle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	</a:t>
            </a:r>
            <a:endParaRPr lang="cs-CZ" dirty="0"/>
          </a:p>
        </p:txBody>
      </p:sp>
      <p:pic>
        <p:nvPicPr>
          <p:cNvPr id="1027" name="Picture 3" descr="C:\Users\Jana\AppData\Local\Microsoft\Windows\Temporary Internet Files\Content.IE5\D6BZBC6M\MC9003465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2428868"/>
            <a:ext cx="1833372" cy="162397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929454" y="65008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01024" y="65722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642910" y="5572140"/>
            <a:ext cx="4399573" cy="512208"/>
            <a:chOff x="642910" y="5572140"/>
            <a:chExt cx="4399573" cy="512208"/>
          </a:xfrm>
        </p:grpSpPr>
        <p:sp>
          <p:nvSpPr>
            <p:cNvPr id="6" name="TextovéPole 5"/>
            <p:cNvSpPr txBox="1"/>
            <p:nvPr/>
          </p:nvSpPr>
          <p:spPr>
            <a:xfrm>
              <a:off x="642910" y="5572140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071802" y="5643578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857752" y="5715016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785918" y="5572140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Šipka doprava se zářezem 11"/>
          <p:cNvSpPr/>
          <p:nvPr/>
        </p:nvSpPr>
        <p:spPr>
          <a:xfrm>
            <a:off x="357158" y="4572008"/>
            <a:ext cx="8072494" cy="1500198"/>
          </a:xfrm>
          <a:prstGeom prst="notched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nápověda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7246" y="1988840"/>
            <a:ext cx="35895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Zdroje</a:t>
            </a:r>
          </a:p>
          <a:p>
            <a:endParaRPr lang="cs-CZ" dirty="0"/>
          </a:p>
          <a:p>
            <a:r>
              <a:rPr lang="cs-CZ" dirty="0" smtClean="0"/>
              <a:t>Text: vlastní text autora</a:t>
            </a:r>
          </a:p>
          <a:p>
            <a:endParaRPr lang="cs-CZ" dirty="0"/>
          </a:p>
          <a:p>
            <a:r>
              <a:rPr lang="cs-CZ" dirty="0" smtClean="0"/>
              <a:t>Obrázky: www.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91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112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Vytvořte z přídavných jmen příslovce</vt:lpstr>
      <vt:lpstr>Prezentace aplikace PowerPoint</vt:lpstr>
      <vt:lpstr>Doplň vhodná příslovce s Y uvnitř slova.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8</cp:revision>
  <dcterms:created xsi:type="dcterms:W3CDTF">2013-04-07T18:13:17Z</dcterms:created>
  <dcterms:modified xsi:type="dcterms:W3CDTF">2013-04-10T09:31:07Z</dcterms:modified>
</cp:coreProperties>
</file>