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62" r:id="rId3"/>
    <p:sldId id="261" r:id="rId4"/>
    <p:sldId id="259" r:id="rId5"/>
    <p:sldId id="257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F1ADA8-83FF-4EE0-94D1-CF9346D2188C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75400-C85F-4EB5-98AB-0705E0A1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867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75400-C85F-4EB5-98AB-0705E0A1FE3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077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606242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duben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VY_32_INOVACE_11_Slovesa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Neurčitek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463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Neurčitek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35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4838" y="1556792"/>
            <a:ext cx="525432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Žáci 4. ročníku doplňují k slovesným tvarům neurčitek.</a:t>
            </a:r>
          </a:p>
          <a:p>
            <a:endParaRPr lang="cs-CZ" dirty="0"/>
          </a:p>
          <a:p>
            <a:r>
              <a:rPr lang="cs-CZ" dirty="0" smtClean="0"/>
              <a:t>Z neurčitku tvoří příslušný slovesný tvar určitý.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315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5076056" y="1495159"/>
            <a:ext cx="3024336" cy="72008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971600" y="1495159"/>
            <a:ext cx="3024336" cy="72008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Ke slovesným tvarům napište neurčitek (infinitiv)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3674" y="1412776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Slovesný tvar určitý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vedli</a:t>
            </a:r>
          </a:p>
          <a:p>
            <a:pPr marL="0" indent="0">
              <a:buNone/>
            </a:pPr>
            <a:r>
              <a:rPr lang="cs-CZ" dirty="0" smtClean="0"/>
              <a:t>	nabral</a:t>
            </a:r>
          </a:p>
          <a:p>
            <a:pPr marL="0" indent="0">
              <a:buNone/>
            </a:pPr>
            <a:r>
              <a:rPr lang="cs-CZ" dirty="0" smtClean="0"/>
              <a:t>	rozdáme</a:t>
            </a:r>
          </a:p>
          <a:p>
            <a:pPr marL="0" indent="0">
              <a:buNone/>
            </a:pPr>
            <a:r>
              <a:rPr lang="cs-CZ" dirty="0" smtClean="0"/>
              <a:t>	víte</a:t>
            </a:r>
          </a:p>
          <a:p>
            <a:pPr marL="0" indent="0">
              <a:buNone/>
            </a:pPr>
            <a:r>
              <a:rPr lang="cs-CZ" dirty="0" smtClean="0"/>
              <a:t>	roznese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412776"/>
            <a:ext cx="4041775" cy="63976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Neurčitek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i="1" dirty="0" smtClean="0">
                <a:solidFill>
                  <a:srgbClr val="FF0000"/>
                </a:solidFill>
              </a:rPr>
              <a:t>vést</a:t>
            </a:r>
          </a:p>
          <a:p>
            <a:pPr marL="0" indent="0">
              <a:buNone/>
            </a:pPr>
            <a:r>
              <a:rPr lang="cs-CZ" i="1" dirty="0" smtClean="0"/>
              <a:t>		</a:t>
            </a:r>
            <a:r>
              <a:rPr lang="cs-CZ" i="1" dirty="0" smtClean="0">
                <a:solidFill>
                  <a:srgbClr val="FF0000"/>
                </a:solidFill>
              </a:rPr>
              <a:t>nabrat</a:t>
            </a:r>
          </a:p>
          <a:p>
            <a:pPr marL="0" indent="0">
              <a:buNone/>
            </a:pPr>
            <a:r>
              <a:rPr lang="cs-CZ" i="1" dirty="0" smtClean="0"/>
              <a:t>		</a:t>
            </a:r>
            <a:r>
              <a:rPr lang="cs-CZ" i="1" dirty="0" smtClean="0">
                <a:solidFill>
                  <a:srgbClr val="FF0000"/>
                </a:solidFill>
              </a:rPr>
              <a:t>rozdat</a:t>
            </a:r>
          </a:p>
          <a:p>
            <a:pPr marL="0" indent="0">
              <a:buNone/>
            </a:pPr>
            <a:r>
              <a:rPr lang="cs-CZ" i="1" dirty="0" smtClean="0"/>
              <a:t>		</a:t>
            </a:r>
            <a:r>
              <a:rPr lang="cs-CZ" i="1" dirty="0" smtClean="0">
                <a:solidFill>
                  <a:srgbClr val="FF0000"/>
                </a:solidFill>
              </a:rPr>
              <a:t>vědět</a:t>
            </a:r>
          </a:p>
          <a:p>
            <a:pPr marL="0" indent="0">
              <a:buNone/>
            </a:pPr>
            <a:r>
              <a:rPr lang="cs-CZ" i="1" dirty="0" smtClean="0"/>
              <a:t>		</a:t>
            </a:r>
            <a:r>
              <a:rPr lang="cs-CZ" i="1" dirty="0" smtClean="0">
                <a:solidFill>
                  <a:srgbClr val="FF0000"/>
                </a:solidFill>
              </a:rPr>
              <a:t>roznést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884828" y="472514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884828" y="299695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884828" y="342900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84828" y="378904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884828" y="42210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ětiúhelník 6"/>
          <p:cNvSpPr/>
          <p:nvPr/>
        </p:nvSpPr>
        <p:spPr>
          <a:xfrm>
            <a:off x="6516216" y="2564904"/>
            <a:ext cx="2304256" cy="2304256"/>
          </a:xfrm>
          <a:prstGeom prst="homePlat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z</a:t>
            </a:r>
            <a:r>
              <a:rPr lang="cs-CZ" dirty="0" smtClean="0">
                <a:solidFill>
                  <a:srgbClr val="FFFF00"/>
                </a:solidFill>
              </a:rPr>
              <a:t>de kontrola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20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286112"/>
              </p:ext>
            </p:extLst>
          </p:nvPr>
        </p:nvGraphicFramePr>
        <p:xfrm>
          <a:off x="1229798" y="1268760"/>
          <a:ext cx="6684405" cy="43204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8135"/>
                <a:gridCol w="2228135"/>
                <a:gridCol w="2228135"/>
              </a:tblGrid>
              <a:tr h="105877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Neurčitek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 os.,</a:t>
                      </a:r>
                      <a:r>
                        <a:rPr lang="cs-CZ" sz="2400" baseline="0" dirty="0" smtClean="0"/>
                        <a:t> č. j., přít. čas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 os., č. j., min. čas</a:t>
                      </a:r>
                      <a:endParaRPr lang="cs-CZ" sz="24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523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vést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523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nabrat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523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rozdat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523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vědět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523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roznést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000303" y="2557046"/>
            <a:ext cx="6887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vede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1739" y="3223552"/>
            <a:ext cx="844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nabírá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3499" y="3919394"/>
            <a:ext cx="9857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rozdává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86540" y="4540478"/>
            <a:ext cx="3593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93195" y="5153023"/>
            <a:ext cx="9209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roznáší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255704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vedl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06367" y="3919394"/>
            <a:ext cx="814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rozdal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92191" y="4540478"/>
            <a:ext cx="7480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věděl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56481" y="5170567"/>
            <a:ext cx="9257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roznesl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75909" y="3235933"/>
            <a:ext cx="844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nabral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78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1" grpId="0"/>
      <p:bldP spid="12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7758" y="1916832"/>
            <a:ext cx="780848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Vlaštovky již _____________________.</a:t>
            </a:r>
          </a:p>
          <a:p>
            <a:endParaRPr lang="cs-CZ" sz="2400" dirty="0"/>
          </a:p>
          <a:p>
            <a:r>
              <a:rPr lang="cs-CZ" sz="2400" dirty="0" smtClean="0"/>
              <a:t>Celou zimu _____________________ v jižních krajích.</a:t>
            </a:r>
          </a:p>
          <a:p>
            <a:endParaRPr lang="cs-CZ" sz="2400" dirty="0"/>
          </a:p>
          <a:p>
            <a:r>
              <a:rPr lang="cs-CZ" sz="2400" dirty="0" smtClean="0"/>
              <a:t>Pro návrat domů musí ______________________ přes moře.</a:t>
            </a:r>
          </a:p>
          <a:p>
            <a:endParaRPr lang="cs-CZ" sz="2400" dirty="0"/>
          </a:p>
          <a:p>
            <a:r>
              <a:rPr lang="cs-CZ" sz="2400" dirty="0" smtClean="0"/>
              <a:t>Některé se domů již ______________________.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2411760" y="692696"/>
            <a:ext cx="4320480" cy="1080120"/>
            <a:chOff x="2411760" y="692696"/>
            <a:chExt cx="4320480" cy="1080120"/>
          </a:xfrm>
        </p:grpSpPr>
        <p:sp>
          <p:nvSpPr>
            <p:cNvPr id="4" name="Vodorovný svitek 3"/>
            <p:cNvSpPr/>
            <p:nvPr/>
          </p:nvSpPr>
          <p:spPr>
            <a:xfrm>
              <a:off x="2411760" y="692696"/>
              <a:ext cx="4320480" cy="1080120"/>
            </a:xfrm>
            <a:prstGeom prst="horizontalScroll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037221" y="980728"/>
              <a:ext cx="3069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Doplň vhodná slovesa do textu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755576" y="5085184"/>
            <a:ext cx="7903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se vrátily, </a:t>
            </a:r>
            <a:r>
              <a:rPr lang="cs-CZ" i="1" dirty="0" smtClean="0">
                <a:solidFill>
                  <a:schemeClr val="bg1"/>
                </a:solidFill>
              </a:rPr>
              <a:t>přilétly</a:t>
            </a:r>
            <a:r>
              <a:rPr lang="cs-CZ" i="1" dirty="0" smtClean="0"/>
              <a:t>, </a:t>
            </a:r>
            <a:r>
              <a:rPr lang="cs-CZ" i="1" dirty="0" err="1" smtClean="0"/>
              <a:t>přifrnkly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chemeClr val="bg1"/>
                </a:solidFill>
              </a:rPr>
              <a:t>strávily</a:t>
            </a:r>
            <a:r>
              <a:rPr lang="cs-CZ" i="1" dirty="0" smtClean="0"/>
              <a:t>, přezimovaly, byly, </a:t>
            </a:r>
            <a:r>
              <a:rPr lang="cs-CZ" i="1" dirty="0" smtClean="0">
                <a:solidFill>
                  <a:schemeClr val="bg1"/>
                </a:solidFill>
              </a:rPr>
              <a:t>pobývaly</a:t>
            </a:r>
            <a:r>
              <a:rPr lang="cs-CZ" i="1" dirty="0" smtClean="0"/>
              <a:t>, překonat, </a:t>
            </a:r>
            <a:r>
              <a:rPr lang="cs-CZ" i="1" dirty="0" smtClean="0">
                <a:solidFill>
                  <a:schemeClr val="bg1"/>
                </a:solidFill>
              </a:rPr>
              <a:t>přeletět</a:t>
            </a:r>
            <a:r>
              <a:rPr lang="cs-CZ" i="1" dirty="0" smtClean="0"/>
              <a:t>,</a:t>
            </a:r>
          </a:p>
          <a:p>
            <a:r>
              <a:rPr lang="cs-CZ" i="1" dirty="0" smtClean="0"/>
              <a:t>přeplavat, </a:t>
            </a:r>
            <a:r>
              <a:rPr lang="cs-CZ" i="1" dirty="0" smtClean="0">
                <a:solidFill>
                  <a:schemeClr val="bg1"/>
                </a:solidFill>
              </a:rPr>
              <a:t>nedostanou</a:t>
            </a:r>
            <a:r>
              <a:rPr lang="cs-CZ" i="1" dirty="0" smtClean="0"/>
              <a:t>, nepodívají, </a:t>
            </a:r>
            <a:r>
              <a:rPr lang="cs-CZ" i="1" dirty="0" smtClean="0">
                <a:solidFill>
                  <a:schemeClr val="bg1"/>
                </a:solidFill>
              </a:rPr>
              <a:t>nevrátí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1380" y="5084691"/>
            <a:ext cx="840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přilétly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5079470"/>
            <a:ext cx="928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strávily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09203" y="5085184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pobývaly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9320" y="5079203"/>
            <a:ext cx="931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přeletět</a:t>
            </a:r>
            <a:endParaRPr lang="cs-CZ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34236" y="5362183"/>
            <a:ext cx="1302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nedostanou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5362183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nevrátí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501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86227" y="1628800"/>
            <a:ext cx="23715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Zdroje</a:t>
            </a:r>
          </a:p>
          <a:p>
            <a:endParaRPr lang="cs-CZ" dirty="0"/>
          </a:p>
          <a:p>
            <a:r>
              <a:rPr lang="cs-CZ" dirty="0" smtClean="0"/>
              <a:t>Text: 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119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181</Words>
  <Application>Microsoft Office PowerPoint</Application>
  <PresentationFormat>Předvádění na obrazovce (4:3)</PresentationFormat>
  <Paragraphs>78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Slovesa</vt:lpstr>
      <vt:lpstr>Prezentace aplikace PowerPoint</vt:lpstr>
      <vt:lpstr>Ke slovesným tvarům napište neurčitek (infinitiv)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sb</cp:lastModifiedBy>
  <cp:revision>9</cp:revision>
  <dcterms:created xsi:type="dcterms:W3CDTF">2013-04-05T04:51:16Z</dcterms:created>
  <dcterms:modified xsi:type="dcterms:W3CDTF">2013-04-10T09:25:57Z</dcterms:modified>
</cp:coreProperties>
</file>