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7" r:id="rId5"/>
    <p:sldId id="258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1D9F53-C643-4F24-8052-43AFC6825613}" type="doc">
      <dgm:prSet loTypeId="urn:microsoft.com/office/officeart/2005/8/layout/radial1" loCatId="cycle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4423C83E-DDC7-4DCE-B085-88A11F0B7730}">
      <dgm:prSet phldrT="[Text]"/>
      <dgm:spPr/>
      <dgm:t>
        <a:bodyPr/>
        <a:lstStyle/>
        <a:p>
          <a:r>
            <a:rPr lang="cs-CZ" b="1" dirty="0" smtClean="0">
              <a:solidFill>
                <a:srgbClr val="FF0000"/>
              </a:solidFill>
            </a:rPr>
            <a:t>SLOVESA</a:t>
          </a:r>
          <a:endParaRPr lang="cs-CZ" b="1" dirty="0">
            <a:solidFill>
              <a:srgbClr val="FF0000"/>
            </a:solidFill>
          </a:endParaRPr>
        </a:p>
      </dgm:t>
    </dgm:pt>
    <dgm:pt modelId="{4FECE3CA-7AF7-4144-AE19-4FC993F8A175}" type="parTrans" cxnId="{0DEA61C5-302E-4B86-BB72-E209CB783B85}">
      <dgm:prSet/>
      <dgm:spPr/>
      <dgm:t>
        <a:bodyPr/>
        <a:lstStyle/>
        <a:p>
          <a:endParaRPr lang="cs-CZ"/>
        </a:p>
      </dgm:t>
    </dgm:pt>
    <dgm:pt modelId="{6212583B-E3CE-437B-88F1-3804EFC2DDE2}" type="sibTrans" cxnId="{0DEA61C5-302E-4B86-BB72-E209CB783B85}">
      <dgm:prSet/>
      <dgm:spPr/>
      <dgm:t>
        <a:bodyPr/>
        <a:lstStyle/>
        <a:p>
          <a:endParaRPr lang="cs-CZ"/>
        </a:p>
      </dgm:t>
    </dgm:pt>
    <dgm:pt modelId="{15E66924-FE79-4840-8B7B-DA45F24A5960}">
      <dgm:prSet phldrT="[Text]"/>
      <dgm:spPr/>
      <dgm:t>
        <a:bodyPr/>
        <a:lstStyle/>
        <a:p>
          <a:r>
            <a:rPr lang="cs-CZ" dirty="0" smtClean="0">
              <a:solidFill>
                <a:srgbClr val="FFFF00"/>
              </a:solidFill>
            </a:rPr>
            <a:t>budu pracovat</a:t>
          </a:r>
          <a:endParaRPr lang="cs-CZ" dirty="0">
            <a:solidFill>
              <a:srgbClr val="FFFF00"/>
            </a:solidFill>
          </a:endParaRPr>
        </a:p>
      </dgm:t>
    </dgm:pt>
    <dgm:pt modelId="{7CB721B5-03AD-4A94-83CB-F67998D13642}" type="parTrans" cxnId="{D446883C-7397-431B-BF24-3459EE803FE2}">
      <dgm:prSet/>
      <dgm:spPr/>
      <dgm:t>
        <a:bodyPr/>
        <a:lstStyle/>
        <a:p>
          <a:endParaRPr lang="cs-CZ"/>
        </a:p>
      </dgm:t>
    </dgm:pt>
    <dgm:pt modelId="{D6A3D760-1CB3-4125-A80A-FE07457BBE19}" type="sibTrans" cxnId="{D446883C-7397-431B-BF24-3459EE803FE2}">
      <dgm:prSet/>
      <dgm:spPr/>
      <dgm:t>
        <a:bodyPr/>
        <a:lstStyle/>
        <a:p>
          <a:endParaRPr lang="cs-CZ"/>
        </a:p>
      </dgm:t>
    </dgm:pt>
    <dgm:pt modelId="{8DCF389A-4732-4E67-A824-E77724828870}">
      <dgm:prSet phldrT="[Text]"/>
      <dgm:spPr/>
      <dgm:t>
        <a:bodyPr/>
        <a:lstStyle/>
        <a:p>
          <a:endParaRPr lang="cs-CZ" dirty="0">
            <a:solidFill>
              <a:srgbClr val="FFFF00"/>
            </a:solidFill>
          </a:endParaRPr>
        </a:p>
      </dgm:t>
    </dgm:pt>
    <dgm:pt modelId="{608447B3-3C13-43DE-8E35-088F329967D5}" type="parTrans" cxnId="{6DEB3DF8-93EC-499D-A27F-C6EFD3074939}">
      <dgm:prSet/>
      <dgm:spPr/>
      <dgm:t>
        <a:bodyPr/>
        <a:lstStyle/>
        <a:p>
          <a:endParaRPr lang="cs-CZ"/>
        </a:p>
      </dgm:t>
    </dgm:pt>
    <dgm:pt modelId="{7080AE3F-E085-438D-9CC0-028383619971}" type="sibTrans" cxnId="{6DEB3DF8-93EC-499D-A27F-C6EFD3074939}">
      <dgm:prSet/>
      <dgm:spPr/>
      <dgm:t>
        <a:bodyPr/>
        <a:lstStyle/>
        <a:p>
          <a:endParaRPr lang="cs-CZ"/>
        </a:p>
      </dgm:t>
    </dgm:pt>
    <dgm:pt modelId="{0838E105-EA09-4376-9431-2FFC0229C641}">
      <dgm:prSet phldrT="[Text]"/>
      <dgm:spPr/>
      <dgm:t>
        <a:bodyPr/>
        <a:lstStyle/>
        <a:p>
          <a:endParaRPr lang="cs-CZ" dirty="0">
            <a:solidFill>
              <a:srgbClr val="FFFF00"/>
            </a:solidFill>
          </a:endParaRPr>
        </a:p>
      </dgm:t>
    </dgm:pt>
    <dgm:pt modelId="{1E90D6E5-C303-4840-B642-AF2DFC70DC8B}" type="parTrans" cxnId="{B66FEDB2-E7CD-4107-BE73-6B958D8BCEAB}">
      <dgm:prSet/>
      <dgm:spPr/>
      <dgm:t>
        <a:bodyPr/>
        <a:lstStyle/>
        <a:p>
          <a:endParaRPr lang="cs-CZ"/>
        </a:p>
      </dgm:t>
    </dgm:pt>
    <dgm:pt modelId="{D5A9829E-7F51-4FC5-87E7-C4DC9A039730}" type="sibTrans" cxnId="{B66FEDB2-E7CD-4107-BE73-6B958D8BCEAB}">
      <dgm:prSet/>
      <dgm:spPr/>
      <dgm:t>
        <a:bodyPr/>
        <a:lstStyle/>
        <a:p>
          <a:endParaRPr lang="cs-CZ"/>
        </a:p>
      </dgm:t>
    </dgm:pt>
    <dgm:pt modelId="{FFBF1852-0772-4561-B6F1-C617B83D582A}">
      <dgm:prSet phldrT="[Text]"/>
      <dgm:spPr/>
      <dgm:t>
        <a:bodyPr/>
        <a:lstStyle/>
        <a:p>
          <a:r>
            <a:rPr lang="cs-CZ" dirty="0" smtClean="0">
              <a:solidFill>
                <a:srgbClr val="FFFF00"/>
              </a:solidFill>
            </a:rPr>
            <a:t>slyšela jsem </a:t>
          </a:r>
          <a:endParaRPr lang="cs-CZ" dirty="0">
            <a:solidFill>
              <a:srgbClr val="FFFF00"/>
            </a:solidFill>
          </a:endParaRPr>
        </a:p>
      </dgm:t>
    </dgm:pt>
    <dgm:pt modelId="{831A1BC3-0E47-42AF-9452-01851047CB08}" type="parTrans" cxnId="{68397268-9D09-4556-8A13-7269DB67989E}">
      <dgm:prSet/>
      <dgm:spPr/>
      <dgm:t>
        <a:bodyPr/>
        <a:lstStyle/>
        <a:p>
          <a:endParaRPr lang="cs-CZ"/>
        </a:p>
      </dgm:t>
    </dgm:pt>
    <dgm:pt modelId="{7EA91071-218E-425F-A41A-48582C72D1A7}" type="sibTrans" cxnId="{68397268-9D09-4556-8A13-7269DB67989E}">
      <dgm:prSet/>
      <dgm:spPr/>
      <dgm:t>
        <a:bodyPr/>
        <a:lstStyle/>
        <a:p>
          <a:endParaRPr lang="cs-CZ"/>
        </a:p>
      </dgm:t>
    </dgm:pt>
    <dgm:pt modelId="{B4BCCDE6-717E-4F4B-8FB2-FCACF5F2BA58}">
      <dgm:prSet/>
      <dgm:spPr/>
      <dgm:t>
        <a:bodyPr/>
        <a:lstStyle/>
        <a:p>
          <a:endParaRPr lang="cs-CZ" dirty="0">
            <a:solidFill>
              <a:srgbClr val="FFFF00"/>
            </a:solidFill>
          </a:endParaRPr>
        </a:p>
      </dgm:t>
    </dgm:pt>
    <dgm:pt modelId="{FE9E9341-B492-43D9-84C8-2E4F0D7CCC83}" type="parTrans" cxnId="{1B4131EF-01CE-4631-86BB-9B26371B1B0A}">
      <dgm:prSet/>
      <dgm:spPr/>
      <dgm:t>
        <a:bodyPr/>
        <a:lstStyle/>
        <a:p>
          <a:endParaRPr lang="cs-CZ"/>
        </a:p>
      </dgm:t>
    </dgm:pt>
    <dgm:pt modelId="{005DA04E-5F53-4FE6-B74D-22FE2E192F44}" type="sibTrans" cxnId="{1B4131EF-01CE-4631-86BB-9B26371B1B0A}">
      <dgm:prSet/>
      <dgm:spPr/>
      <dgm:t>
        <a:bodyPr/>
        <a:lstStyle/>
        <a:p>
          <a:endParaRPr lang="cs-CZ"/>
        </a:p>
      </dgm:t>
    </dgm:pt>
    <dgm:pt modelId="{B69C9B35-F0BC-498D-B484-34A58269E88F}">
      <dgm:prSet/>
      <dgm:spPr/>
      <dgm:t>
        <a:bodyPr/>
        <a:lstStyle/>
        <a:p>
          <a:endParaRPr lang="cs-CZ" dirty="0">
            <a:solidFill>
              <a:srgbClr val="FFFF00"/>
            </a:solidFill>
          </a:endParaRPr>
        </a:p>
      </dgm:t>
    </dgm:pt>
    <dgm:pt modelId="{5780377A-925D-46AD-A742-37CE55FC0316}" type="parTrans" cxnId="{40E0E305-4B9C-4D52-AEBB-176EA68D8972}">
      <dgm:prSet/>
      <dgm:spPr/>
      <dgm:t>
        <a:bodyPr/>
        <a:lstStyle/>
        <a:p>
          <a:endParaRPr lang="cs-CZ"/>
        </a:p>
      </dgm:t>
    </dgm:pt>
    <dgm:pt modelId="{33C8E420-B119-49F1-B65A-CF8D9BF0BDF6}" type="sibTrans" cxnId="{40E0E305-4B9C-4D52-AEBB-176EA68D8972}">
      <dgm:prSet/>
      <dgm:spPr/>
      <dgm:t>
        <a:bodyPr/>
        <a:lstStyle/>
        <a:p>
          <a:endParaRPr lang="cs-CZ"/>
        </a:p>
      </dgm:t>
    </dgm:pt>
    <dgm:pt modelId="{71045409-16D4-4C7C-982A-9F5599C85342}">
      <dgm:prSet/>
      <dgm:spPr/>
      <dgm:t>
        <a:bodyPr/>
        <a:lstStyle/>
        <a:p>
          <a:r>
            <a:rPr lang="cs-CZ" dirty="0" smtClean="0">
              <a:solidFill>
                <a:srgbClr val="FFFF00"/>
              </a:solidFill>
            </a:rPr>
            <a:t>učil jsem se</a:t>
          </a:r>
          <a:endParaRPr lang="cs-CZ" dirty="0">
            <a:solidFill>
              <a:srgbClr val="FFFF00"/>
            </a:solidFill>
          </a:endParaRPr>
        </a:p>
      </dgm:t>
    </dgm:pt>
    <dgm:pt modelId="{E20273B0-0461-4A11-BC07-5D6A11981EE7}" type="parTrans" cxnId="{CE071D60-5483-4C32-AA52-CB377176687F}">
      <dgm:prSet/>
      <dgm:spPr/>
      <dgm:t>
        <a:bodyPr/>
        <a:lstStyle/>
        <a:p>
          <a:endParaRPr lang="cs-CZ"/>
        </a:p>
      </dgm:t>
    </dgm:pt>
    <dgm:pt modelId="{D4DD3CB8-9948-4945-AE53-85C252275FC0}" type="sibTrans" cxnId="{CE071D60-5483-4C32-AA52-CB377176687F}">
      <dgm:prSet/>
      <dgm:spPr/>
      <dgm:t>
        <a:bodyPr/>
        <a:lstStyle/>
        <a:p>
          <a:endParaRPr lang="cs-CZ"/>
        </a:p>
      </dgm:t>
    </dgm:pt>
    <dgm:pt modelId="{5B1487A9-ACFC-4700-898F-2F1C48B278C1}" type="pres">
      <dgm:prSet presAssocID="{061D9F53-C643-4F24-8052-43AFC682561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E167AA3-AA21-4FEA-824B-DD855BA43B8E}" type="pres">
      <dgm:prSet presAssocID="{4423C83E-DDC7-4DCE-B085-88A11F0B7730}" presName="centerShape" presStyleLbl="node0" presStyleIdx="0" presStyleCnt="1"/>
      <dgm:spPr/>
      <dgm:t>
        <a:bodyPr/>
        <a:lstStyle/>
        <a:p>
          <a:endParaRPr lang="cs-CZ"/>
        </a:p>
      </dgm:t>
    </dgm:pt>
    <dgm:pt modelId="{5BB6E5F1-E78E-4154-AAF9-B36BF3F3FC82}" type="pres">
      <dgm:prSet presAssocID="{7CB721B5-03AD-4A94-83CB-F67998D13642}" presName="Name9" presStyleLbl="parChTrans1D2" presStyleIdx="0" presStyleCnt="7"/>
      <dgm:spPr/>
      <dgm:t>
        <a:bodyPr/>
        <a:lstStyle/>
        <a:p>
          <a:endParaRPr lang="cs-CZ"/>
        </a:p>
      </dgm:t>
    </dgm:pt>
    <dgm:pt modelId="{1AD1D36A-C873-4824-A977-7C192B367190}" type="pres">
      <dgm:prSet presAssocID="{7CB721B5-03AD-4A94-83CB-F67998D13642}" presName="connTx" presStyleLbl="parChTrans1D2" presStyleIdx="0" presStyleCnt="7"/>
      <dgm:spPr/>
      <dgm:t>
        <a:bodyPr/>
        <a:lstStyle/>
        <a:p>
          <a:endParaRPr lang="cs-CZ"/>
        </a:p>
      </dgm:t>
    </dgm:pt>
    <dgm:pt modelId="{71687C0B-96D4-409F-8F7F-5BDEB3D9034F}" type="pres">
      <dgm:prSet presAssocID="{15E66924-FE79-4840-8B7B-DA45F24A5960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BCEA0A-1F7D-4B6F-A189-36D67E682764}" type="pres">
      <dgm:prSet presAssocID="{608447B3-3C13-43DE-8E35-088F329967D5}" presName="Name9" presStyleLbl="parChTrans1D2" presStyleIdx="1" presStyleCnt="7"/>
      <dgm:spPr/>
      <dgm:t>
        <a:bodyPr/>
        <a:lstStyle/>
        <a:p>
          <a:endParaRPr lang="cs-CZ"/>
        </a:p>
      </dgm:t>
    </dgm:pt>
    <dgm:pt modelId="{29DC0BC6-49FD-4846-9E3F-51C87CE99D8D}" type="pres">
      <dgm:prSet presAssocID="{608447B3-3C13-43DE-8E35-088F329967D5}" presName="connTx" presStyleLbl="parChTrans1D2" presStyleIdx="1" presStyleCnt="7"/>
      <dgm:spPr/>
      <dgm:t>
        <a:bodyPr/>
        <a:lstStyle/>
        <a:p>
          <a:endParaRPr lang="cs-CZ"/>
        </a:p>
      </dgm:t>
    </dgm:pt>
    <dgm:pt modelId="{57692865-7FFB-4A75-8419-5F425310ABD1}" type="pres">
      <dgm:prSet presAssocID="{8DCF389A-4732-4E67-A824-E77724828870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E3D5DD-8E3D-45FA-A3AD-691874A5130F}" type="pres">
      <dgm:prSet presAssocID="{1E90D6E5-C303-4840-B642-AF2DFC70DC8B}" presName="Name9" presStyleLbl="parChTrans1D2" presStyleIdx="2" presStyleCnt="7"/>
      <dgm:spPr/>
      <dgm:t>
        <a:bodyPr/>
        <a:lstStyle/>
        <a:p>
          <a:endParaRPr lang="cs-CZ"/>
        </a:p>
      </dgm:t>
    </dgm:pt>
    <dgm:pt modelId="{983814A2-207D-40D8-907F-E2F85AE6DD82}" type="pres">
      <dgm:prSet presAssocID="{1E90D6E5-C303-4840-B642-AF2DFC70DC8B}" presName="connTx" presStyleLbl="parChTrans1D2" presStyleIdx="2" presStyleCnt="7"/>
      <dgm:spPr/>
      <dgm:t>
        <a:bodyPr/>
        <a:lstStyle/>
        <a:p>
          <a:endParaRPr lang="cs-CZ"/>
        </a:p>
      </dgm:t>
    </dgm:pt>
    <dgm:pt modelId="{81AEA0B2-C8BA-44CB-94B5-E248635B6183}" type="pres">
      <dgm:prSet presAssocID="{0838E105-EA09-4376-9431-2FFC0229C641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FE6833-E9E1-475D-AF7B-544124879365}" type="pres">
      <dgm:prSet presAssocID="{831A1BC3-0E47-42AF-9452-01851047CB08}" presName="Name9" presStyleLbl="parChTrans1D2" presStyleIdx="3" presStyleCnt="7"/>
      <dgm:spPr/>
      <dgm:t>
        <a:bodyPr/>
        <a:lstStyle/>
        <a:p>
          <a:endParaRPr lang="cs-CZ"/>
        </a:p>
      </dgm:t>
    </dgm:pt>
    <dgm:pt modelId="{1C26771C-0E7B-4919-82B9-9318BD623479}" type="pres">
      <dgm:prSet presAssocID="{831A1BC3-0E47-42AF-9452-01851047CB08}" presName="connTx" presStyleLbl="parChTrans1D2" presStyleIdx="3" presStyleCnt="7"/>
      <dgm:spPr/>
      <dgm:t>
        <a:bodyPr/>
        <a:lstStyle/>
        <a:p>
          <a:endParaRPr lang="cs-CZ"/>
        </a:p>
      </dgm:t>
    </dgm:pt>
    <dgm:pt modelId="{5B1E600A-149C-4324-9C6E-4E0350A8B62C}" type="pres">
      <dgm:prSet presAssocID="{FFBF1852-0772-4561-B6F1-C617B83D582A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2850C6-5222-47A5-9456-E5101DA91120}" type="pres">
      <dgm:prSet presAssocID="{E20273B0-0461-4A11-BC07-5D6A11981EE7}" presName="Name9" presStyleLbl="parChTrans1D2" presStyleIdx="4" presStyleCnt="7"/>
      <dgm:spPr/>
      <dgm:t>
        <a:bodyPr/>
        <a:lstStyle/>
        <a:p>
          <a:endParaRPr lang="cs-CZ"/>
        </a:p>
      </dgm:t>
    </dgm:pt>
    <dgm:pt modelId="{35398A29-DABE-4273-B809-C6297DA5BB53}" type="pres">
      <dgm:prSet presAssocID="{E20273B0-0461-4A11-BC07-5D6A11981EE7}" presName="connTx" presStyleLbl="parChTrans1D2" presStyleIdx="4" presStyleCnt="7"/>
      <dgm:spPr/>
      <dgm:t>
        <a:bodyPr/>
        <a:lstStyle/>
        <a:p>
          <a:endParaRPr lang="cs-CZ"/>
        </a:p>
      </dgm:t>
    </dgm:pt>
    <dgm:pt modelId="{91AC56C6-4DDD-4F0E-92B4-E46DB83823DA}" type="pres">
      <dgm:prSet presAssocID="{71045409-16D4-4C7C-982A-9F5599C85342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CE0300-C137-439A-942A-A3BB2ECF9889}" type="pres">
      <dgm:prSet presAssocID="{5780377A-925D-46AD-A742-37CE55FC0316}" presName="Name9" presStyleLbl="parChTrans1D2" presStyleIdx="5" presStyleCnt="7"/>
      <dgm:spPr/>
      <dgm:t>
        <a:bodyPr/>
        <a:lstStyle/>
        <a:p>
          <a:endParaRPr lang="cs-CZ"/>
        </a:p>
      </dgm:t>
    </dgm:pt>
    <dgm:pt modelId="{3A652871-5B48-49D9-AF7D-1E610DC2433B}" type="pres">
      <dgm:prSet presAssocID="{5780377A-925D-46AD-A742-37CE55FC0316}" presName="connTx" presStyleLbl="parChTrans1D2" presStyleIdx="5" presStyleCnt="7"/>
      <dgm:spPr/>
      <dgm:t>
        <a:bodyPr/>
        <a:lstStyle/>
        <a:p>
          <a:endParaRPr lang="cs-CZ"/>
        </a:p>
      </dgm:t>
    </dgm:pt>
    <dgm:pt modelId="{E73E2E6E-DB9C-4127-8352-1D0297D51730}" type="pres">
      <dgm:prSet presAssocID="{B69C9B35-F0BC-498D-B484-34A58269E88F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CFDC40-37BE-4502-B6FE-C929F9BF2055}" type="pres">
      <dgm:prSet presAssocID="{FE9E9341-B492-43D9-84C8-2E4F0D7CCC83}" presName="Name9" presStyleLbl="parChTrans1D2" presStyleIdx="6" presStyleCnt="7"/>
      <dgm:spPr/>
      <dgm:t>
        <a:bodyPr/>
        <a:lstStyle/>
        <a:p>
          <a:endParaRPr lang="cs-CZ"/>
        </a:p>
      </dgm:t>
    </dgm:pt>
    <dgm:pt modelId="{6508607D-C1AE-4BF5-975B-9E26F06F1369}" type="pres">
      <dgm:prSet presAssocID="{FE9E9341-B492-43D9-84C8-2E4F0D7CCC83}" presName="connTx" presStyleLbl="parChTrans1D2" presStyleIdx="6" presStyleCnt="7"/>
      <dgm:spPr/>
      <dgm:t>
        <a:bodyPr/>
        <a:lstStyle/>
        <a:p>
          <a:endParaRPr lang="cs-CZ"/>
        </a:p>
      </dgm:t>
    </dgm:pt>
    <dgm:pt modelId="{7CFB811B-0F3E-4CD6-9C3E-41069D668CAD}" type="pres">
      <dgm:prSet presAssocID="{B4BCCDE6-717E-4F4B-8FB2-FCACF5F2BA58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0138C04-7C54-488E-8E67-2F9A317E267E}" type="presOf" srcId="{7CB721B5-03AD-4A94-83CB-F67998D13642}" destId="{1AD1D36A-C873-4824-A977-7C192B367190}" srcOrd="1" destOrd="0" presId="urn:microsoft.com/office/officeart/2005/8/layout/radial1"/>
    <dgm:cxn modelId="{5487F632-8E31-43AF-B82F-256F1621F5C3}" type="presOf" srcId="{831A1BC3-0E47-42AF-9452-01851047CB08}" destId="{45FE6833-E9E1-475D-AF7B-544124879365}" srcOrd="0" destOrd="0" presId="urn:microsoft.com/office/officeart/2005/8/layout/radial1"/>
    <dgm:cxn modelId="{0DEA61C5-302E-4B86-BB72-E209CB783B85}" srcId="{061D9F53-C643-4F24-8052-43AFC6825613}" destId="{4423C83E-DDC7-4DCE-B085-88A11F0B7730}" srcOrd="0" destOrd="0" parTransId="{4FECE3CA-7AF7-4144-AE19-4FC993F8A175}" sibTransId="{6212583B-E3CE-437B-88F1-3804EFC2DDE2}"/>
    <dgm:cxn modelId="{B8D0F8C9-5A9D-453F-B2B6-CB68F447FE44}" type="presOf" srcId="{E20273B0-0461-4A11-BC07-5D6A11981EE7}" destId="{382850C6-5222-47A5-9456-E5101DA91120}" srcOrd="0" destOrd="0" presId="urn:microsoft.com/office/officeart/2005/8/layout/radial1"/>
    <dgm:cxn modelId="{9B5FB6A3-EA66-4924-A4DA-CD6AAA666338}" type="presOf" srcId="{FE9E9341-B492-43D9-84C8-2E4F0D7CCC83}" destId="{88CFDC40-37BE-4502-B6FE-C929F9BF2055}" srcOrd="0" destOrd="0" presId="urn:microsoft.com/office/officeart/2005/8/layout/radial1"/>
    <dgm:cxn modelId="{5039978A-2A38-4AF9-B90F-64C35202EAE9}" type="presOf" srcId="{608447B3-3C13-43DE-8E35-088F329967D5}" destId="{29DC0BC6-49FD-4846-9E3F-51C87CE99D8D}" srcOrd="1" destOrd="0" presId="urn:microsoft.com/office/officeart/2005/8/layout/radial1"/>
    <dgm:cxn modelId="{6F8A8319-A18D-4F3E-A06C-DED4CAF45C46}" type="presOf" srcId="{7CB721B5-03AD-4A94-83CB-F67998D13642}" destId="{5BB6E5F1-E78E-4154-AAF9-B36BF3F3FC82}" srcOrd="0" destOrd="0" presId="urn:microsoft.com/office/officeart/2005/8/layout/radial1"/>
    <dgm:cxn modelId="{F6F5E05A-F767-47F1-91DA-33576D69084F}" type="presOf" srcId="{B69C9B35-F0BC-498D-B484-34A58269E88F}" destId="{E73E2E6E-DB9C-4127-8352-1D0297D51730}" srcOrd="0" destOrd="0" presId="urn:microsoft.com/office/officeart/2005/8/layout/radial1"/>
    <dgm:cxn modelId="{F0E8F92B-8B43-46CA-8BEA-B1A79F29F0EF}" type="presOf" srcId="{E20273B0-0461-4A11-BC07-5D6A11981EE7}" destId="{35398A29-DABE-4273-B809-C6297DA5BB53}" srcOrd="1" destOrd="0" presId="urn:microsoft.com/office/officeart/2005/8/layout/radial1"/>
    <dgm:cxn modelId="{40E0E305-4B9C-4D52-AEBB-176EA68D8972}" srcId="{4423C83E-DDC7-4DCE-B085-88A11F0B7730}" destId="{B69C9B35-F0BC-498D-B484-34A58269E88F}" srcOrd="5" destOrd="0" parTransId="{5780377A-925D-46AD-A742-37CE55FC0316}" sibTransId="{33C8E420-B119-49F1-B65A-CF8D9BF0BDF6}"/>
    <dgm:cxn modelId="{D446883C-7397-431B-BF24-3459EE803FE2}" srcId="{4423C83E-DDC7-4DCE-B085-88A11F0B7730}" destId="{15E66924-FE79-4840-8B7B-DA45F24A5960}" srcOrd="0" destOrd="0" parTransId="{7CB721B5-03AD-4A94-83CB-F67998D13642}" sibTransId="{D6A3D760-1CB3-4125-A80A-FE07457BBE19}"/>
    <dgm:cxn modelId="{927E1C3A-F970-455F-9CFF-5720379366F5}" type="presOf" srcId="{8DCF389A-4732-4E67-A824-E77724828870}" destId="{57692865-7FFB-4A75-8419-5F425310ABD1}" srcOrd="0" destOrd="0" presId="urn:microsoft.com/office/officeart/2005/8/layout/radial1"/>
    <dgm:cxn modelId="{6DEB3DF8-93EC-499D-A27F-C6EFD3074939}" srcId="{4423C83E-DDC7-4DCE-B085-88A11F0B7730}" destId="{8DCF389A-4732-4E67-A824-E77724828870}" srcOrd="1" destOrd="0" parTransId="{608447B3-3C13-43DE-8E35-088F329967D5}" sibTransId="{7080AE3F-E085-438D-9CC0-028383619971}"/>
    <dgm:cxn modelId="{B66FEDB2-E7CD-4107-BE73-6B958D8BCEAB}" srcId="{4423C83E-DDC7-4DCE-B085-88A11F0B7730}" destId="{0838E105-EA09-4376-9431-2FFC0229C641}" srcOrd="2" destOrd="0" parTransId="{1E90D6E5-C303-4840-B642-AF2DFC70DC8B}" sibTransId="{D5A9829E-7F51-4FC5-87E7-C4DC9A039730}"/>
    <dgm:cxn modelId="{FDD4CAAE-DA40-4F84-AF4E-D92D261B7EBB}" type="presOf" srcId="{15E66924-FE79-4840-8B7B-DA45F24A5960}" destId="{71687C0B-96D4-409F-8F7F-5BDEB3D9034F}" srcOrd="0" destOrd="0" presId="urn:microsoft.com/office/officeart/2005/8/layout/radial1"/>
    <dgm:cxn modelId="{8EDD1681-2D50-4FCA-90E7-001571EE0B4E}" type="presOf" srcId="{71045409-16D4-4C7C-982A-9F5599C85342}" destId="{91AC56C6-4DDD-4F0E-92B4-E46DB83823DA}" srcOrd="0" destOrd="0" presId="urn:microsoft.com/office/officeart/2005/8/layout/radial1"/>
    <dgm:cxn modelId="{CE071D60-5483-4C32-AA52-CB377176687F}" srcId="{4423C83E-DDC7-4DCE-B085-88A11F0B7730}" destId="{71045409-16D4-4C7C-982A-9F5599C85342}" srcOrd="4" destOrd="0" parTransId="{E20273B0-0461-4A11-BC07-5D6A11981EE7}" sibTransId="{D4DD3CB8-9948-4945-AE53-85C252275FC0}"/>
    <dgm:cxn modelId="{B97A6784-5EFB-431A-9924-B9B13CE8DCF5}" type="presOf" srcId="{1E90D6E5-C303-4840-B642-AF2DFC70DC8B}" destId="{983814A2-207D-40D8-907F-E2F85AE6DD82}" srcOrd="1" destOrd="0" presId="urn:microsoft.com/office/officeart/2005/8/layout/radial1"/>
    <dgm:cxn modelId="{360FF6C9-D409-425E-9D91-771AD466D22B}" type="presOf" srcId="{FE9E9341-B492-43D9-84C8-2E4F0D7CCC83}" destId="{6508607D-C1AE-4BF5-975B-9E26F06F1369}" srcOrd="1" destOrd="0" presId="urn:microsoft.com/office/officeart/2005/8/layout/radial1"/>
    <dgm:cxn modelId="{23C5F133-072E-4C62-A147-211E5A57F6E3}" type="presOf" srcId="{608447B3-3C13-43DE-8E35-088F329967D5}" destId="{34BCEA0A-1F7D-4B6F-A189-36D67E682764}" srcOrd="0" destOrd="0" presId="urn:microsoft.com/office/officeart/2005/8/layout/radial1"/>
    <dgm:cxn modelId="{0F5F5C75-0260-4C3E-9D25-D02ED276C7C1}" type="presOf" srcId="{4423C83E-DDC7-4DCE-B085-88A11F0B7730}" destId="{BE167AA3-AA21-4FEA-824B-DD855BA43B8E}" srcOrd="0" destOrd="0" presId="urn:microsoft.com/office/officeart/2005/8/layout/radial1"/>
    <dgm:cxn modelId="{818A9058-1BE6-4D9D-9902-A2D5B1CBA1EB}" type="presOf" srcId="{FFBF1852-0772-4561-B6F1-C617B83D582A}" destId="{5B1E600A-149C-4324-9C6E-4E0350A8B62C}" srcOrd="0" destOrd="0" presId="urn:microsoft.com/office/officeart/2005/8/layout/radial1"/>
    <dgm:cxn modelId="{B74F6C1F-39F9-4525-A8DB-23349895AC9D}" type="presOf" srcId="{B4BCCDE6-717E-4F4B-8FB2-FCACF5F2BA58}" destId="{7CFB811B-0F3E-4CD6-9C3E-41069D668CAD}" srcOrd="0" destOrd="0" presId="urn:microsoft.com/office/officeart/2005/8/layout/radial1"/>
    <dgm:cxn modelId="{7BC2058C-22E5-440F-A17E-B7962B451183}" type="presOf" srcId="{1E90D6E5-C303-4840-B642-AF2DFC70DC8B}" destId="{2AE3D5DD-8E3D-45FA-A3AD-691874A5130F}" srcOrd="0" destOrd="0" presId="urn:microsoft.com/office/officeart/2005/8/layout/radial1"/>
    <dgm:cxn modelId="{CA70CF78-648A-4EE0-AC26-2DC318FDBD9C}" type="presOf" srcId="{061D9F53-C643-4F24-8052-43AFC6825613}" destId="{5B1487A9-ACFC-4700-898F-2F1C48B278C1}" srcOrd="0" destOrd="0" presId="urn:microsoft.com/office/officeart/2005/8/layout/radial1"/>
    <dgm:cxn modelId="{1B4131EF-01CE-4631-86BB-9B26371B1B0A}" srcId="{4423C83E-DDC7-4DCE-B085-88A11F0B7730}" destId="{B4BCCDE6-717E-4F4B-8FB2-FCACF5F2BA58}" srcOrd="6" destOrd="0" parTransId="{FE9E9341-B492-43D9-84C8-2E4F0D7CCC83}" sibTransId="{005DA04E-5F53-4FE6-B74D-22FE2E192F44}"/>
    <dgm:cxn modelId="{68397268-9D09-4556-8A13-7269DB67989E}" srcId="{4423C83E-DDC7-4DCE-B085-88A11F0B7730}" destId="{FFBF1852-0772-4561-B6F1-C617B83D582A}" srcOrd="3" destOrd="0" parTransId="{831A1BC3-0E47-42AF-9452-01851047CB08}" sibTransId="{7EA91071-218E-425F-A41A-48582C72D1A7}"/>
    <dgm:cxn modelId="{B20599FF-EA90-4E3B-9463-32A8503F7F6F}" type="presOf" srcId="{0838E105-EA09-4376-9431-2FFC0229C641}" destId="{81AEA0B2-C8BA-44CB-94B5-E248635B6183}" srcOrd="0" destOrd="0" presId="urn:microsoft.com/office/officeart/2005/8/layout/radial1"/>
    <dgm:cxn modelId="{6E716785-E4A7-48B1-B057-6EAB7A9493C4}" type="presOf" srcId="{831A1BC3-0E47-42AF-9452-01851047CB08}" destId="{1C26771C-0E7B-4919-82B9-9318BD623479}" srcOrd="1" destOrd="0" presId="urn:microsoft.com/office/officeart/2005/8/layout/radial1"/>
    <dgm:cxn modelId="{A1A0A224-9669-4B99-AD00-98B2F75B9E35}" type="presOf" srcId="{5780377A-925D-46AD-A742-37CE55FC0316}" destId="{3A652871-5B48-49D9-AF7D-1E610DC2433B}" srcOrd="1" destOrd="0" presId="urn:microsoft.com/office/officeart/2005/8/layout/radial1"/>
    <dgm:cxn modelId="{EBB631FE-9DDB-4D7C-9BF1-BE06A45340FE}" type="presOf" srcId="{5780377A-925D-46AD-A742-37CE55FC0316}" destId="{FFCE0300-C137-439A-942A-A3BB2ECF9889}" srcOrd="0" destOrd="0" presId="urn:microsoft.com/office/officeart/2005/8/layout/radial1"/>
    <dgm:cxn modelId="{01C9A5DC-5593-47BE-ACEE-21D216F8252C}" type="presParOf" srcId="{5B1487A9-ACFC-4700-898F-2F1C48B278C1}" destId="{BE167AA3-AA21-4FEA-824B-DD855BA43B8E}" srcOrd="0" destOrd="0" presId="urn:microsoft.com/office/officeart/2005/8/layout/radial1"/>
    <dgm:cxn modelId="{859DACC6-A0FA-4D1B-BD81-3C03B68E12CD}" type="presParOf" srcId="{5B1487A9-ACFC-4700-898F-2F1C48B278C1}" destId="{5BB6E5F1-E78E-4154-AAF9-B36BF3F3FC82}" srcOrd="1" destOrd="0" presId="urn:microsoft.com/office/officeart/2005/8/layout/radial1"/>
    <dgm:cxn modelId="{01C49C24-57C9-4BED-8B57-9A2AD5B05A8F}" type="presParOf" srcId="{5BB6E5F1-E78E-4154-AAF9-B36BF3F3FC82}" destId="{1AD1D36A-C873-4824-A977-7C192B367190}" srcOrd="0" destOrd="0" presId="urn:microsoft.com/office/officeart/2005/8/layout/radial1"/>
    <dgm:cxn modelId="{7B4243F1-F96B-412B-8A7A-A18773E99F85}" type="presParOf" srcId="{5B1487A9-ACFC-4700-898F-2F1C48B278C1}" destId="{71687C0B-96D4-409F-8F7F-5BDEB3D9034F}" srcOrd="2" destOrd="0" presId="urn:microsoft.com/office/officeart/2005/8/layout/radial1"/>
    <dgm:cxn modelId="{288F67A7-B5BC-42E1-AC07-F3AD730A6B59}" type="presParOf" srcId="{5B1487A9-ACFC-4700-898F-2F1C48B278C1}" destId="{34BCEA0A-1F7D-4B6F-A189-36D67E682764}" srcOrd="3" destOrd="0" presId="urn:microsoft.com/office/officeart/2005/8/layout/radial1"/>
    <dgm:cxn modelId="{2C38872C-F891-4392-BFBB-EF92B13383EA}" type="presParOf" srcId="{34BCEA0A-1F7D-4B6F-A189-36D67E682764}" destId="{29DC0BC6-49FD-4846-9E3F-51C87CE99D8D}" srcOrd="0" destOrd="0" presId="urn:microsoft.com/office/officeart/2005/8/layout/radial1"/>
    <dgm:cxn modelId="{3D9B39A4-5C6D-4EE8-BE72-8FEAFE361857}" type="presParOf" srcId="{5B1487A9-ACFC-4700-898F-2F1C48B278C1}" destId="{57692865-7FFB-4A75-8419-5F425310ABD1}" srcOrd="4" destOrd="0" presId="urn:microsoft.com/office/officeart/2005/8/layout/radial1"/>
    <dgm:cxn modelId="{EEA7460D-A939-45EC-BEFA-7BD570B6E436}" type="presParOf" srcId="{5B1487A9-ACFC-4700-898F-2F1C48B278C1}" destId="{2AE3D5DD-8E3D-45FA-A3AD-691874A5130F}" srcOrd="5" destOrd="0" presId="urn:microsoft.com/office/officeart/2005/8/layout/radial1"/>
    <dgm:cxn modelId="{E277A1F3-0FAD-4512-BEB5-0B9410C0B653}" type="presParOf" srcId="{2AE3D5DD-8E3D-45FA-A3AD-691874A5130F}" destId="{983814A2-207D-40D8-907F-E2F85AE6DD82}" srcOrd="0" destOrd="0" presId="urn:microsoft.com/office/officeart/2005/8/layout/radial1"/>
    <dgm:cxn modelId="{0EC6798D-7B0F-408B-87B5-662117ACE5AC}" type="presParOf" srcId="{5B1487A9-ACFC-4700-898F-2F1C48B278C1}" destId="{81AEA0B2-C8BA-44CB-94B5-E248635B6183}" srcOrd="6" destOrd="0" presId="urn:microsoft.com/office/officeart/2005/8/layout/radial1"/>
    <dgm:cxn modelId="{2111A3CD-1E8C-4256-A48B-DDDFA74AA252}" type="presParOf" srcId="{5B1487A9-ACFC-4700-898F-2F1C48B278C1}" destId="{45FE6833-E9E1-475D-AF7B-544124879365}" srcOrd="7" destOrd="0" presId="urn:microsoft.com/office/officeart/2005/8/layout/radial1"/>
    <dgm:cxn modelId="{B26C9BD0-623D-49E9-8808-C9502F04A43D}" type="presParOf" srcId="{45FE6833-E9E1-475D-AF7B-544124879365}" destId="{1C26771C-0E7B-4919-82B9-9318BD623479}" srcOrd="0" destOrd="0" presId="urn:microsoft.com/office/officeart/2005/8/layout/radial1"/>
    <dgm:cxn modelId="{DE015957-98CF-443E-B98E-0CBDEBAE9CBD}" type="presParOf" srcId="{5B1487A9-ACFC-4700-898F-2F1C48B278C1}" destId="{5B1E600A-149C-4324-9C6E-4E0350A8B62C}" srcOrd="8" destOrd="0" presId="urn:microsoft.com/office/officeart/2005/8/layout/radial1"/>
    <dgm:cxn modelId="{D76AE548-2800-4427-B4D9-930436EE7F08}" type="presParOf" srcId="{5B1487A9-ACFC-4700-898F-2F1C48B278C1}" destId="{382850C6-5222-47A5-9456-E5101DA91120}" srcOrd="9" destOrd="0" presId="urn:microsoft.com/office/officeart/2005/8/layout/radial1"/>
    <dgm:cxn modelId="{509DFCC2-EAF9-42AC-8EEC-FFA98FE810B5}" type="presParOf" srcId="{382850C6-5222-47A5-9456-E5101DA91120}" destId="{35398A29-DABE-4273-B809-C6297DA5BB53}" srcOrd="0" destOrd="0" presId="urn:microsoft.com/office/officeart/2005/8/layout/radial1"/>
    <dgm:cxn modelId="{D984F3DB-C789-46A9-AA47-385C76084C13}" type="presParOf" srcId="{5B1487A9-ACFC-4700-898F-2F1C48B278C1}" destId="{91AC56C6-4DDD-4F0E-92B4-E46DB83823DA}" srcOrd="10" destOrd="0" presId="urn:microsoft.com/office/officeart/2005/8/layout/radial1"/>
    <dgm:cxn modelId="{F683171C-6CD9-42BA-BD54-CB01ECF54F51}" type="presParOf" srcId="{5B1487A9-ACFC-4700-898F-2F1C48B278C1}" destId="{FFCE0300-C137-439A-942A-A3BB2ECF9889}" srcOrd="11" destOrd="0" presId="urn:microsoft.com/office/officeart/2005/8/layout/radial1"/>
    <dgm:cxn modelId="{B7F2E17B-A13F-44FA-B433-C41394A35433}" type="presParOf" srcId="{FFCE0300-C137-439A-942A-A3BB2ECF9889}" destId="{3A652871-5B48-49D9-AF7D-1E610DC2433B}" srcOrd="0" destOrd="0" presId="urn:microsoft.com/office/officeart/2005/8/layout/radial1"/>
    <dgm:cxn modelId="{B34B2D6F-140D-4564-B916-6F5AA7B00C3E}" type="presParOf" srcId="{5B1487A9-ACFC-4700-898F-2F1C48B278C1}" destId="{E73E2E6E-DB9C-4127-8352-1D0297D51730}" srcOrd="12" destOrd="0" presId="urn:microsoft.com/office/officeart/2005/8/layout/radial1"/>
    <dgm:cxn modelId="{7FBE3614-B1A1-4F9E-AF43-199D95276FCF}" type="presParOf" srcId="{5B1487A9-ACFC-4700-898F-2F1C48B278C1}" destId="{88CFDC40-37BE-4502-B6FE-C929F9BF2055}" srcOrd="13" destOrd="0" presId="urn:microsoft.com/office/officeart/2005/8/layout/radial1"/>
    <dgm:cxn modelId="{E6480F13-33E5-47D3-A159-520D7A3FFE56}" type="presParOf" srcId="{88CFDC40-37BE-4502-B6FE-C929F9BF2055}" destId="{6508607D-C1AE-4BF5-975B-9E26F06F1369}" srcOrd="0" destOrd="0" presId="urn:microsoft.com/office/officeart/2005/8/layout/radial1"/>
    <dgm:cxn modelId="{D6DBF398-968C-4B6C-BED9-A4128221D105}" type="presParOf" srcId="{5B1487A9-ACFC-4700-898F-2F1C48B278C1}" destId="{7CFB811B-0F3E-4CD6-9C3E-41069D668CAD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167AA3-AA21-4FEA-824B-DD855BA43B8E}">
      <dsp:nvSpPr>
        <dsp:cNvPr id="0" name=""/>
        <dsp:cNvSpPr/>
      </dsp:nvSpPr>
      <dsp:spPr>
        <a:xfrm>
          <a:off x="3443029" y="1780889"/>
          <a:ext cx="1186435" cy="1186435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rgbClr val="FF0000"/>
              </a:solidFill>
            </a:rPr>
            <a:t>SLOVESA</a:t>
          </a:r>
          <a:endParaRPr lang="cs-CZ" sz="1700" b="1" kern="1200" dirty="0">
            <a:solidFill>
              <a:srgbClr val="FF0000"/>
            </a:solidFill>
          </a:endParaRPr>
        </a:p>
      </dsp:txBody>
      <dsp:txXfrm>
        <a:off x="3616778" y="1954638"/>
        <a:ext cx="838937" cy="838937"/>
      </dsp:txXfrm>
    </dsp:sp>
    <dsp:sp modelId="{5BB6E5F1-E78E-4154-AAF9-B36BF3F3FC82}">
      <dsp:nvSpPr>
        <dsp:cNvPr id="0" name=""/>
        <dsp:cNvSpPr/>
      </dsp:nvSpPr>
      <dsp:spPr>
        <a:xfrm rot="16200000">
          <a:off x="3739936" y="1471350"/>
          <a:ext cx="592621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592621" y="1322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021431" y="1469762"/>
        <a:ext cx="29631" cy="29631"/>
      </dsp:txXfrm>
    </dsp:sp>
    <dsp:sp modelId="{71687C0B-96D4-409F-8F7F-5BDEB3D9034F}">
      <dsp:nvSpPr>
        <dsp:cNvPr id="0" name=""/>
        <dsp:cNvSpPr/>
      </dsp:nvSpPr>
      <dsp:spPr>
        <a:xfrm>
          <a:off x="3443029" y="1831"/>
          <a:ext cx="1186435" cy="118643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rgbClr val="FFFF00"/>
              </a:solidFill>
            </a:rPr>
            <a:t>budu pracovat</a:t>
          </a:r>
          <a:endParaRPr lang="cs-CZ" sz="1800" kern="1200" dirty="0">
            <a:solidFill>
              <a:srgbClr val="FFFF00"/>
            </a:solidFill>
          </a:endParaRPr>
        </a:p>
      </dsp:txBody>
      <dsp:txXfrm>
        <a:off x="3616778" y="175580"/>
        <a:ext cx="838937" cy="838937"/>
      </dsp:txXfrm>
    </dsp:sp>
    <dsp:sp modelId="{34BCEA0A-1F7D-4B6F-A189-36D67E682764}">
      <dsp:nvSpPr>
        <dsp:cNvPr id="0" name=""/>
        <dsp:cNvSpPr/>
      </dsp:nvSpPr>
      <dsp:spPr>
        <a:xfrm rot="19285714">
          <a:off x="4435397" y="1806267"/>
          <a:ext cx="592621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592621" y="1322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716892" y="1804679"/>
        <a:ext cx="29631" cy="29631"/>
      </dsp:txXfrm>
    </dsp:sp>
    <dsp:sp modelId="{57692865-7FFB-4A75-8419-5F425310ABD1}">
      <dsp:nvSpPr>
        <dsp:cNvPr id="0" name=""/>
        <dsp:cNvSpPr/>
      </dsp:nvSpPr>
      <dsp:spPr>
        <a:xfrm>
          <a:off x="4833952" y="671665"/>
          <a:ext cx="1186435" cy="1186435"/>
        </a:xfrm>
        <a:prstGeom prst="ellipse">
          <a:avLst/>
        </a:prstGeom>
        <a:gradFill rotWithShape="0">
          <a:gsLst>
            <a:gs pos="0">
              <a:schemeClr val="accent4">
                <a:hueOff val="-744128"/>
                <a:satOff val="4483"/>
                <a:lumOff val="359"/>
                <a:alphaOff val="0"/>
                <a:shade val="51000"/>
                <a:satMod val="130000"/>
              </a:schemeClr>
            </a:gs>
            <a:gs pos="80000">
              <a:schemeClr val="accent4">
                <a:hueOff val="-744128"/>
                <a:satOff val="4483"/>
                <a:lumOff val="359"/>
                <a:alphaOff val="0"/>
                <a:shade val="93000"/>
                <a:satMod val="130000"/>
              </a:schemeClr>
            </a:gs>
            <a:gs pos="100000">
              <a:schemeClr val="accent4">
                <a:hueOff val="-744128"/>
                <a:satOff val="4483"/>
                <a:lumOff val="3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>
            <a:solidFill>
              <a:srgbClr val="FFFF00"/>
            </a:solidFill>
          </a:endParaRPr>
        </a:p>
      </dsp:txBody>
      <dsp:txXfrm>
        <a:off x="5007701" y="845414"/>
        <a:ext cx="838937" cy="838937"/>
      </dsp:txXfrm>
    </dsp:sp>
    <dsp:sp modelId="{2AE3D5DD-8E3D-45FA-A3AD-691874A5130F}">
      <dsp:nvSpPr>
        <dsp:cNvPr id="0" name=""/>
        <dsp:cNvSpPr/>
      </dsp:nvSpPr>
      <dsp:spPr>
        <a:xfrm rot="771429">
          <a:off x="4607162" y="2558818"/>
          <a:ext cx="592621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592621" y="1322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888657" y="2557230"/>
        <a:ext cx="29631" cy="29631"/>
      </dsp:txXfrm>
    </dsp:sp>
    <dsp:sp modelId="{81AEA0B2-C8BA-44CB-94B5-E248635B6183}">
      <dsp:nvSpPr>
        <dsp:cNvPr id="0" name=""/>
        <dsp:cNvSpPr/>
      </dsp:nvSpPr>
      <dsp:spPr>
        <a:xfrm>
          <a:off x="5177481" y="2176766"/>
          <a:ext cx="1186435" cy="1186435"/>
        </a:xfrm>
        <a:prstGeom prst="ellipse">
          <a:avLst/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>
            <a:solidFill>
              <a:srgbClr val="FFFF00"/>
            </a:solidFill>
          </a:endParaRPr>
        </a:p>
      </dsp:txBody>
      <dsp:txXfrm>
        <a:off x="5351230" y="2350515"/>
        <a:ext cx="838937" cy="838937"/>
      </dsp:txXfrm>
    </dsp:sp>
    <dsp:sp modelId="{45FE6833-E9E1-475D-AF7B-544124879365}">
      <dsp:nvSpPr>
        <dsp:cNvPr id="0" name=""/>
        <dsp:cNvSpPr/>
      </dsp:nvSpPr>
      <dsp:spPr>
        <a:xfrm rot="3857143">
          <a:off x="4125888" y="3162317"/>
          <a:ext cx="592621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592621" y="1322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407383" y="3160729"/>
        <a:ext cx="29631" cy="29631"/>
      </dsp:txXfrm>
    </dsp:sp>
    <dsp:sp modelId="{5B1E600A-149C-4324-9C6E-4E0350A8B62C}">
      <dsp:nvSpPr>
        <dsp:cNvPr id="0" name=""/>
        <dsp:cNvSpPr/>
      </dsp:nvSpPr>
      <dsp:spPr>
        <a:xfrm>
          <a:off x="4214933" y="3383764"/>
          <a:ext cx="1186435" cy="1186435"/>
        </a:xfrm>
        <a:prstGeom prst="ellipse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rgbClr val="FFFF00"/>
              </a:solidFill>
            </a:rPr>
            <a:t>slyšela jsem </a:t>
          </a:r>
          <a:endParaRPr lang="cs-CZ" sz="1800" kern="1200" dirty="0">
            <a:solidFill>
              <a:srgbClr val="FFFF00"/>
            </a:solidFill>
          </a:endParaRPr>
        </a:p>
      </dsp:txBody>
      <dsp:txXfrm>
        <a:off x="4388682" y="3557513"/>
        <a:ext cx="838937" cy="838937"/>
      </dsp:txXfrm>
    </dsp:sp>
    <dsp:sp modelId="{382850C6-5222-47A5-9456-E5101DA91120}">
      <dsp:nvSpPr>
        <dsp:cNvPr id="0" name=""/>
        <dsp:cNvSpPr/>
      </dsp:nvSpPr>
      <dsp:spPr>
        <a:xfrm rot="6942857">
          <a:off x="3353984" y="3162317"/>
          <a:ext cx="592621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592621" y="1322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635479" y="3160729"/>
        <a:ext cx="29631" cy="29631"/>
      </dsp:txXfrm>
    </dsp:sp>
    <dsp:sp modelId="{91AC56C6-4DDD-4F0E-92B4-E46DB83823DA}">
      <dsp:nvSpPr>
        <dsp:cNvPr id="0" name=""/>
        <dsp:cNvSpPr/>
      </dsp:nvSpPr>
      <dsp:spPr>
        <a:xfrm>
          <a:off x="2671125" y="3383764"/>
          <a:ext cx="1186435" cy="1186435"/>
        </a:xfrm>
        <a:prstGeom prst="ellipse">
          <a:avLst/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rgbClr val="FFFF00"/>
              </a:solidFill>
            </a:rPr>
            <a:t>učil jsem se</a:t>
          </a:r>
          <a:endParaRPr lang="cs-CZ" sz="1800" kern="1200" dirty="0">
            <a:solidFill>
              <a:srgbClr val="FFFF00"/>
            </a:solidFill>
          </a:endParaRPr>
        </a:p>
      </dsp:txBody>
      <dsp:txXfrm>
        <a:off x="2844874" y="3557513"/>
        <a:ext cx="838937" cy="838937"/>
      </dsp:txXfrm>
    </dsp:sp>
    <dsp:sp modelId="{FFCE0300-C137-439A-942A-A3BB2ECF9889}">
      <dsp:nvSpPr>
        <dsp:cNvPr id="0" name=""/>
        <dsp:cNvSpPr/>
      </dsp:nvSpPr>
      <dsp:spPr>
        <a:xfrm rot="10028571">
          <a:off x="2872710" y="2558818"/>
          <a:ext cx="592621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592621" y="1322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154205" y="2557230"/>
        <a:ext cx="29631" cy="29631"/>
      </dsp:txXfrm>
    </dsp:sp>
    <dsp:sp modelId="{E73E2E6E-DB9C-4127-8352-1D0297D51730}">
      <dsp:nvSpPr>
        <dsp:cNvPr id="0" name=""/>
        <dsp:cNvSpPr/>
      </dsp:nvSpPr>
      <dsp:spPr>
        <a:xfrm>
          <a:off x="1708576" y="2176766"/>
          <a:ext cx="1186435" cy="1186435"/>
        </a:xfrm>
        <a:prstGeom prst="ellipse">
          <a:avLst/>
        </a:prstGeom>
        <a:gradFill rotWithShape="0">
          <a:gsLst>
            <a:gs pos="0">
              <a:schemeClr val="accent4">
                <a:hueOff val="-3720641"/>
                <a:satOff val="22416"/>
                <a:lumOff val="1797"/>
                <a:alphaOff val="0"/>
                <a:shade val="51000"/>
                <a:satMod val="130000"/>
              </a:schemeClr>
            </a:gs>
            <a:gs pos="80000">
              <a:schemeClr val="accent4">
                <a:hueOff val="-3720641"/>
                <a:satOff val="22416"/>
                <a:lumOff val="1797"/>
                <a:alphaOff val="0"/>
                <a:shade val="93000"/>
                <a:satMod val="130000"/>
              </a:schemeClr>
            </a:gs>
            <a:gs pos="100000">
              <a:schemeClr val="accent4">
                <a:hueOff val="-3720641"/>
                <a:satOff val="22416"/>
                <a:lumOff val="17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>
            <a:solidFill>
              <a:srgbClr val="FFFF00"/>
            </a:solidFill>
          </a:endParaRPr>
        </a:p>
      </dsp:txBody>
      <dsp:txXfrm>
        <a:off x="1882325" y="2350515"/>
        <a:ext cx="838937" cy="838937"/>
      </dsp:txXfrm>
    </dsp:sp>
    <dsp:sp modelId="{88CFDC40-37BE-4502-B6FE-C929F9BF2055}">
      <dsp:nvSpPr>
        <dsp:cNvPr id="0" name=""/>
        <dsp:cNvSpPr/>
      </dsp:nvSpPr>
      <dsp:spPr>
        <a:xfrm rot="13114286">
          <a:off x="3044474" y="1806267"/>
          <a:ext cx="592621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592621" y="1322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3325969" y="1804679"/>
        <a:ext cx="29631" cy="29631"/>
      </dsp:txXfrm>
    </dsp:sp>
    <dsp:sp modelId="{7CFB811B-0F3E-4CD6-9C3E-41069D668CAD}">
      <dsp:nvSpPr>
        <dsp:cNvPr id="0" name=""/>
        <dsp:cNvSpPr/>
      </dsp:nvSpPr>
      <dsp:spPr>
        <a:xfrm>
          <a:off x="2052106" y="671665"/>
          <a:ext cx="1186435" cy="1186435"/>
        </a:xfrm>
        <a:prstGeom prst="ellipse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>
            <a:solidFill>
              <a:srgbClr val="FFFF00"/>
            </a:solidFill>
          </a:endParaRPr>
        </a:p>
      </dsp:txBody>
      <dsp:txXfrm>
        <a:off x="2225855" y="845414"/>
        <a:ext cx="838937" cy="8389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04813"/>
            <a:ext cx="6062429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AUTOR: Mgr. Jana Šváchová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duben 2013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VY_32_INOVACE_13_Slovesa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VZDĚLÁVACÍ OBLAST: Český jazyk a literatura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TÉMA: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Jednoduché a složené slovesné tvary</a:t>
            </a:r>
            <a:endParaRPr lang="cs-CZ" sz="1600" dirty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ČÍSLO PROJEKTU: CZ.1.07/1.4.00/21.1427 </a:t>
            </a:r>
            <a:endParaRPr lang="cs-CZ" sz="9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574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60255" y="1484784"/>
            <a:ext cx="642349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Anotace</a:t>
            </a:r>
          </a:p>
          <a:p>
            <a:endParaRPr lang="cs-CZ" sz="2000" dirty="0"/>
          </a:p>
          <a:p>
            <a:r>
              <a:rPr lang="cs-CZ" sz="2000" dirty="0" smtClean="0"/>
              <a:t>Žáci 4. ročníku rozlišují složené a jednoduché slovesné tvary,</a:t>
            </a:r>
          </a:p>
          <a:p>
            <a:endParaRPr lang="cs-CZ" sz="2000" dirty="0" smtClean="0"/>
          </a:p>
          <a:p>
            <a:r>
              <a:rPr lang="cs-CZ" sz="2000" dirty="0" smtClean="0"/>
              <a:t>třídí je a používají ve větách.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5765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57224" y="1928802"/>
            <a:ext cx="7547002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K narozeninám jsem dostal nové kolo. Chtěl jsem jej hned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vyzkoušet. Ale narozeniny mám v únoru, takže jsem dlouho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čekal na pěkné počasí. Konečně jsem se dočkal. Teplota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se vyšplhala na dvacet stupňů a já jsem konečně vyjel ven.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Jsem pyšný na své nové kolo.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  <p:grpSp>
        <p:nvGrpSpPr>
          <p:cNvPr id="21" name="Skupina 20"/>
          <p:cNvGrpSpPr/>
          <p:nvPr/>
        </p:nvGrpSpPr>
        <p:grpSpPr>
          <a:xfrm>
            <a:off x="1571604" y="428604"/>
            <a:ext cx="6000792" cy="1071570"/>
            <a:chOff x="1571604" y="428604"/>
            <a:chExt cx="6000792" cy="1071570"/>
          </a:xfrm>
        </p:grpSpPr>
        <p:sp>
          <p:nvSpPr>
            <p:cNvPr id="20" name="Vodorovný svitek 19"/>
            <p:cNvSpPr/>
            <p:nvPr/>
          </p:nvSpPr>
          <p:spPr>
            <a:xfrm>
              <a:off x="1571604" y="428604"/>
              <a:ext cx="6000792" cy="1071570"/>
            </a:xfrm>
            <a:prstGeom prst="horizontalScroll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1852217" y="714356"/>
              <a:ext cx="543956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rgbClr val="FF0000"/>
                  </a:solidFill>
                </a:rPr>
                <a:t>Podtrhněte složené slovesné tvary v textu:</a:t>
              </a:r>
              <a:endParaRPr lang="cs-CZ" sz="2400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5" name="Přímá spojovací čára 4"/>
          <p:cNvCxnSpPr/>
          <p:nvPr/>
        </p:nvCxnSpPr>
        <p:spPr>
          <a:xfrm>
            <a:off x="2928926" y="2428868"/>
            <a:ext cx="1285884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5786446" y="2428868"/>
            <a:ext cx="1143008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000100" y="3000372"/>
            <a:ext cx="1143008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6786578" y="3000372"/>
            <a:ext cx="500066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928662" y="3571876"/>
            <a:ext cx="71438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4857752" y="3571876"/>
            <a:ext cx="178595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214942" y="4143380"/>
            <a:ext cx="571504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6929454" y="4143380"/>
            <a:ext cx="500066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500034" y="1714488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571736" y="2786058"/>
            <a:ext cx="10491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FF00"/>
                </a:solidFill>
              </a:rPr>
              <a:t>těším se</a:t>
            </a:r>
            <a:endParaRPr lang="cs-CZ" sz="2000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29256" y="2714620"/>
            <a:ext cx="9485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FF00"/>
                </a:solidFill>
              </a:rPr>
              <a:t>voláme</a:t>
            </a:r>
            <a:endParaRPr lang="cs-CZ" sz="20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57884" y="4286256"/>
            <a:ext cx="7986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FF00"/>
                </a:solidFill>
              </a:rPr>
              <a:t>přijdu</a:t>
            </a:r>
            <a:endParaRPr lang="cs-CZ" sz="2000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14546" y="4286256"/>
            <a:ext cx="11409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FF00"/>
                </a:solidFill>
              </a:rPr>
              <a:t>myslím si</a:t>
            </a:r>
            <a:endParaRPr lang="cs-CZ" sz="2000" dirty="0">
              <a:solidFill>
                <a:srgbClr val="FFFF00"/>
              </a:solidFill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1928794" y="500042"/>
            <a:ext cx="5286412" cy="1000132"/>
            <a:chOff x="1928794" y="500042"/>
            <a:chExt cx="5286412" cy="1000132"/>
          </a:xfrm>
        </p:grpSpPr>
        <p:sp>
          <p:nvSpPr>
            <p:cNvPr id="8" name="Vodorovný svitek 7"/>
            <p:cNvSpPr/>
            <p:nvPr/>
          </p:nvSpPr>
          <p:spPr>
            <a:xfrm>
              <a:off x="1928794" y="500042"/>
              <a:ext cx="5286412" cy="1000132"/>
            </a:xfrm>
            <a:prstGeom prst="horizontalScroll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2879870" y="785794"/>
              <a:ext cx="3384260" cy="400110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cs-CZ" sz="2000" dirty="0" smtClean="0">
                  <a:solidFill>
                    <a:srgbClr val="FF0000"/>
                  </a:solidFill>
                </a:rPr>
                <a:t>Vyberte složené slovesné tvary</a:t>
              </a:r>
              <a:endParaRPr lang="cs-CZ" sz="20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Skupina 14"/>
          <p:cNvGrpSpPr/>
          <p:nvPr/>
        </p:nvGrpSpPr>
        <p:grpSpPr>
          <a:xfrm>
            <a:off x="1357290" y="785794"/>
            <a:ext cx="6429420" cy="1214446"/>
            <a:chOff x="1357290" y="785794"/>
            <a:chExt cx="6429420" cy="1214446"/>
          </a:xfrm>
        </p:grpSpPr>
        <p:sp>
          <p:nvSpPr>
            <p:cNvPr id="14" name="Vodorovný svitek 13"/>
            <p:cNvSpPr/>
            <p:nvPr/>
          </p:nvSpPr>
          <p:spPr>
            <a:xfrm>
              <a:off x="1357290" y="785794"/>
              <a:ext cx="6429420" cy="1214446"/>
            </a:xfrm>
            <a:prstGeom prst="horizontalScroll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TextovéPole 1"/>
            <p:cNvSpPr txBox="1"/>
            <p:nvPr/>
          </p:nvSpPr>
          <p:spPr>
            <a:xfrm>
              <a:off x="1928794" y="1142984"/>
              <a:ext cx="52861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rgbClr val="FF0000"/>
                  </a:solidFill>
                </a:rPr>
                <a:t>Použijte složené slovesné tvary ve větách</a:t>
              </a:r>
              <a:endParaRPr lang="cs-CZ" sz="24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714348" y="2071678"/>
            <a:ext cx="2286016" cy="928694"/>
            <a:chOff x="714348" y="2071678"/>
            <a:chExt cx="2286016" cy="928694"/>
          </a:xfrm>
        </p:grpSpPr>
        <p:sp>
          <p:nvSpPr>
            <p:cNvPr id="16" name="Elipsa 15"/>
            <p:cNvSpPr/>
            <p:nvPr/>
          </p:nvSpPr>
          <p:spPr>
            <a:xfrm>
              <a:off x="714348" y="2071678"/>
              <a:ext cx="2286016" cy="928694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1000100" y="2285992"/>
              <a:ext cx="168321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budu pracovat</a:t>
              </a:r>
              <a:endParaRPr lang="cs-CZ" sz="2000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642910" y="3571876"/>
            <a:ext cx="2286016" cy="928694"/>
            <a:chOff x="642910" y="3571876"/>
            <a:chExt cx="2286016" cy="928694"/>
          </a:xfrm>
        </p:grpSpPr>
        <p:sp>
          <p:nvSpPr>
            <p:cNvPr id="17" name="Elipsa 16"/>
            <p:cNvSpPr/>
            <p:nvPr/>
          </p:nvSpPr>
          <p:spPr>
            <a:xfrm>
              <a:off x="642910" y="3571876"/>
              <a:ext cx="2286016" cy="928694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1000100" y="3786190"/>
              <a:ext cx="138691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učil jsem se</a:t>
              </a:r>
              <a:endParaRPr lang="cs-CZ" sz="2000" dirty="0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642910" y="5000636"/>
            <a:ext cx="2286016" cy="928694"/>
            <a:chOff x="642910" y="5000636"/>
            <a:chExt cx="2286016" cy="928694"/>
          </a:xfrm>
        </p:grpSpPr>
        <p:sp>
          <p:nvSpPr>
            <p:cNvPr id="18" name="Elipsa 17"/>
            <p:cNvSpPr/>
            <p:nvPr/>
          </p:nvSpPr>
          <p:spPr>
            <a:xfrm>
              <a:off x="642910" y="5000636"/>
              <a:ext cx="2286016" cy="928694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000100" y="5214950"/>
              <a:ext cx="142301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slyšela jsem</a:t>
              </a:r>
              <a:endParaRPr lang="cs-CZ" sz="2000" dirty="0"/>
            </a:p>
          </p:txBody>
        </p:sp>
      </p:grpSp>
      <p:cxnSp>
        <p:nvCxnSpPr>
          <p:cNvPr id="7" name="Přímá spojovací čára 6"/>
          <p:cNvCxnSpPr/>
          <p:nvPr/>
        </p:nvCxnSpPr>
        <p:spPr>
          <a:xfrm>
            <a:off x="3143240" y="2643182"/>
            <a:ext cx="485778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3143240" y="4143380"/>
            <a:ext cx="485778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214678" y="5500702"/>
            <a:ext cx="485778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1071538" y="3357562"/>
            <a:ext cx="692948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1142976" y="4857760"/>
            <a:ext cx="692948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142976" y="6286520"/>
            <a:ext cx="692948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16721" y="1484784"/>
            <a:ext cx="391055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Zdroje</a:t>
            </a:r>
          </a:p>
          <a:p>
            <a:endParaRPr lang="cs-CZ" sz="2000" dirty="0"/>
          </a:p>
          <a:p>
            <a:r>
              <a:rPr lang="cs-CZ" sz="2000" dirty="0" smtClean="0"/>
              <a:t>Text: vlastní text autora</a:t>
            </a:r>
          </a:p>
          <a:p>
            <a:endParaRPr lang="cs-CZ" sz="2000" dirty="0"/>
          </a:p>
          <a:p>
            <a:r>
              <a:rPr lang="cs-CZ" sz="2000" dirty="0" smtClean="0"/>
              <a:t>Obrázky: www.office.microsoft.com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514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163</Words>
  <Application>Microsoft Office PowerPoint</Application>
  <PresentationFormat>Předvádění na obrazovce (4:3)</PresentationFormat>
  <Paragraphs>46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sb</cp:lastModifiedBy>
  <cp:revision>6</cp:revision>
  <dcterms:created xsi:type="dcterms:W3CDTF">2013-04-15T19:16:02Z</dcterms:created>
  <dcterms:modified xsi:type="dcterms:W3CDTF">2013-04-25T07:25:52Z</dcterms:modified>
</cp:coreProperties>
</file>