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1" r:id="rId4"/>
    <p:sldId id="257" r:id="rId5"/>
    <p:sldId id="258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813"/>
            <a:ext cx="606242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Mgr. Jana Šváchová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duben 2013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VY_32_INOVACE_14_Slovesa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Český jazyk a literatura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Slovesa zvratná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574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Slovesa zvratná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38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7272" y="1412776"/>
            <a:ext cx="6909456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/>
              <a:t>Anotace</a:t>
            </a:r>
          </a:p>
          <a:p>
            <a:endParaRPr lang="cs-CZ" sz="2000" dirty="0" smtClean="0"/>
          </a:p>
          <a:p>
            <a:r>
              <a:rPr lang="cs-CZ" sz="2000" dirty="0" smtClean="0"/>
              <a:t>Žáci 4. ročníku rozlišují slovesa zvratná, infinitiv, složené slovesné</a:t>
            </a:r>
          </a:p>
          <a:p>
            <a:r>
              <a:rPr lang="cs-CZ" sz="2000" dirty="0"/>
              <a:t>t</a:t>
            </a:r>
            <a:r>
              <a:rPr lang="cs-CZ" sz="2000" dirty="0" smtClean="0"/>
              <a:t>vary.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86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Jana\AppData\Local\Microsoft\Windows\Temporary Internet Files\Content.IE5\0EQDJCEY\MC90043631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07455" y="2143116"/>
            <a:ext cx="3929090" cy="392909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143372" y="2357430"/>
            <a:ext cx="10295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hraji si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4876" y="2786058"/>
            <a:ext cx="11063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ubíhala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00430" y="2714620"/>
            <a:ext cx="6351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dali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00496" y="3071810"/>
            <a:ext cx="1181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smáli se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43240" y="3429000"/>
            <a:ext cx="1181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nazývají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57752" y="3357562"/>
            <a:ext cx="901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viselo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00430" y="3857628"/>
            <a:ext cx="1394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bojíme se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14810" y="4000504"/>
            <a:ext cx="1394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směješ se</a:t>
            </a:r>
            <a:endParaRPr lang="cs-CZ" sz="2400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1785918" y="357166"/>
            <a:ext cx="5572164" cy="1357322"/>
            <a:chOff x="1785918" y="571480"/>
            <a:chExt cx="5572164" cy="1357322"/>
          </a:xfrm>
        </p:grpSpPr>
        <p:sp>
          <p:nvSpPr>
            <p:cNvPr id="15" name="Vodorovný svitek 14"/>
            <p:cNvSpPr/>
            <p:nvPr/>
          </p:nvSpPr>
          <p:spPr>
            <a:xfrm>
              <a:off x="1785918" y="571480"/>
              <a:ext cx="5572164" cy="1357322"/>
            </a:xfrm>
            <a:prstGeom prst="horizontalScroll">
              <a:avLst/>
            </a:prstGeom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500298" y="1000108"/>
              <a:ext cx="443256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Roztřiďte slovesa do dvou sloupců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28596" y="5786454"/>
            <a:ext cx="8429684" cy="857256"/>
            <a:chOff x="428596" y="5786454"/>
            <a:chExt cx="8429684" cy="857256"/>
          </a:xfrm>
        </p:grpSpPr>
        <p:sp>
          <p:nvSpPr>
            <p:cNvPr id="18" name="Pětiúhelník 17"/>
            <p:cNvSpPr/>
            <p:nvPr/>
          </p:nvSpPr>
          <p:spPr>
            <a:xfrm>
              <a:off x="428596" y="5786454"/>
              <a:ext cx="8429684" cy="857256"/>
            </a:xfrm>
            <a:prstGeom prst="homePlate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71472" y="5929330"/>
              <a:ext cx="805175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Slovesa zvratná jsou spojena se zvratným zájmenem se nebo si.</a:t>
              </a:r>
              <a:endParaRPr lang="cs-CZ" sz="2400" dirty="0"/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571472" y="5929330"/>
            <a:ext cx="21000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Slovesa zvratná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052 -0.01343 0.00139 -0.02778 -0.00173 -0.04051 C -0.00312 -0.04607 -0.00868 -0.04746 -0.0125 -0.05 C -0.01927 -0.05463 -0.02534 -0.05973 -0.03211 -0.06436 C -0.1118 -0.06366 -0.19166 -0.06366 -0.27135 -0.06204 C -0.2776 -0.06181 -0.28923 -0.05487 -0.28923 -0.05487 C -0.29583 -0.04885 -0.30312 -0.0463 -0.31059 -0.04283 C -0.31388 -0.04121 -0.31649 -0.03797 -0.31961 -0.03588 " pathEditMode="relative" ptsTypes="fffffff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729 -0.0132 0.00451 -0.00602 0.00885 -0.02362 C 0.00937 -0.02593 0.01059 -0.03079 0.01059 -0.03079 C 0.01406 -0.07014 0.01996 -0.10463 0.05 -0.1213 C 0.0592 -0.12639 0.07031 -0.12825 0.0802 -0.13079 C 0.14079 -0.12987 0.18229 -0.12616 0.23385 -0.12616 " pathEditMode="relative" ptsTypes="fffffA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174 -0.00324 0.004 -0.00601 0.00538 -0.00949 C 0.00712 -0.01388 0.00608 -0.02037 0.00886 -0.02384 C 0.01719 -0.03449 0.02813 -0.03657 0.03924 -0.0405 C 0.07552 -0.03958 0.11198 -0.03935 0.14827 -0.03796 C 0.15486 -0.03773 0.16146 -0.0375 0.16788 -0.03564 C 0.16997 -0.03495 0.17118 -0.03101 0.17327 -0.03078 C 0.19045 -0.0287 0.20781 -0.02916 0.225 -0.02847 C 0.23229 -0.02615 0.23629 -0.02268 0.24288 -0.01898 C 0.25469 -0.01226 0.26823 -0.01041 0.28038 -0.00462 C 0.30104 0.0051 0.32431 -0.003 0.34636 -0.00231 C 0.35538 -0.00069 0.36285 0.00116 0.37136 0.00487 C 0.3882 0.00209 0.3809 0.00255 0.39288 0.00255 " pathEditMode="relative" ptsTypes="ffffffffffffA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129 -0.02315 0.00434 -0.05162 -0.00173 -0.07616 C -0.0026 -0.0801 -0.01007 -0.08612 -0.0125 -0.0882 C -0.01823 -0.09931 -0.02309 -0.09815 -0.03212 -0.10232 C -0.03385 -0.10324 -0.03576 -0.10394 -0.0375 -0.10487 C -0.03923 -0.10556 -0.04288 -0.10718 -0.04288 -0.10718 C -0.11666 -0.10649 -0.19045 -0.10649 -0.26423 -0.10487 C -0.27639 -0.10463 -0.29132 -0.08403 -0.30364 -0.07871 C -0.30868 -0.07431 -0.3118 -0.07153 -0.31788 -0.07153 " pathEditMode="relative" ptsTypes="ffffffffA"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04 -0.00462 C -0.00034 -0.01574 -0.00277 -0.028 0.00087 -0.03796 C 0.00278 -0.04351 0.00903 -0.04305 0.01337 -0.04513 C 0.02327 -0.05 0.03525 -0.05138 0.04549 -0.05462 C 0.09132 -0.053 0.13716 -0.05231 0.18299 -0.05 C 0.18559 -0.04976 0.1941 -0.04351 0.19549 -0.04282 C 0.21042 -0.03495 0.22639 -0.02916 0.24184 -0.02361 C 0.25087 -0.01574 0.27327 -0.00763 0.28473 -0.00462 C 0.29254 0.00209 0.30226 0.00417 0.31146 0.00718 C 0.31858 0.01366 0.32639 0.01551 0.33473 0.01922 C 0.33646 0.01991 0.33837 0.02084 0.34011 0.02153 C 0.34184 0.02223 0.34549 0.02385 0.34549 0.02408 C 0.3533 0.03102 0.36216 0.0345 0.37049 0.04051 C 0.3816 0.04838 0.38577 0.05487 0.39896 0.05487 " pathEditMode="relative" rAng="0" ptsTypes="fffffffffffffA">
                                      <p:cBhvr>
                                        <p:cTn id="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900" y="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538 0.02245 0.0059 0.04954 0.01614 0.06898 C 0.01979 0.08403 0.02066 0.08657 0.03038 0.09537 C 0.03489 0.11366 0.05712 0.13588 0.07153 0.14051 C 0.08976 0.15278 0.10208 0.15463 0.12326 0.15718 C 0.15833 0.16852 0.20625 0.18866 0.23212 0.15232 " pathEditMode="relative" ptsTypes="fffffA">
                                      <p:cBhvr>
                                        <p:cTn id="6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764 0.00347 -0.01546 0.00602 -0.02309 0.00972 C -0.03386 0.0088 -0.04462 0.00857 -0.05539 0.00718 C -0.07448 0.00463 -0.09219 -0.01296 -0.11059 -0.01898 C -0.11129 -0.02523 -0.10868 -0.03426 -0.1125 -0.03796 C -0.11771 -0.04328 -0.1257 -0.03912 -0.13212 -0.04028 C -0.14236 -0.04213 -0.15226 -0.04583 -0.1625 -0.04745 C -0.17552 -0.05347 -0.16945 -0.05116 -0.18039 -0.05463 C -0.18907 -0.06273 -0.20677 -0.06782 -0.21789 -0.07129 C -0.2382 -0.08518 -0.25035 -0.08333 -0.275 -0.08333 " pathEditMode="relative" ptsTypes="fffffffffA">
                                      <p:cBhvr>
                                        <p:cTn id="8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052 0.00231 0.00174 0.00463 0.00174 0.00717 C 0.00174 0.01412 -0.00417 0.03634 -0.00885 0.03796 C -0.01128 0.03888 -0.01372 0.03958 -0.01615 0.04051 C -0.02604 0.0493 -0.03281 0.05648 -0.04462 0.05949 C -0.11319 0.05787 -0.12083 0.06643 -0.16424 0.04768 C -0.17101 0.04166 -0.16979 0.03449 -0.17674 0.02847 C -0.19201 0.01504 -0.21354 0.01574 -0.23038 0.01435 C -0.23507 0.00439 -0.23785 0.00717 -0.24288 -0.00232 C -0.22986 -0.00857 -0.23646 -0.01042 -0.21962 -0.00718 C -0.22118 0.03333 -0.2125 0.04166 -0.2375 0.04768 C -0.26042 0.06574 -0.25 0.06041 -0.3 0.05231 C -0.30677 0.05115 -0.3125 0.03101 -0.3125 0.03101 C -0.3158 0.01736 -0.31181 0.03009 -0.31962 0.01666 C -0.32361 0.00995 -0.32674 0.00231 -0.33038 -0.00487 C -0.33611 -0.01598 -0.34236 -0.01181 -0.34826 -0.01899 " pathEditMode="relative" ptsTypes="fffffffffffffffA">
                                      <p:cBhvr>
                                        <p:cTn id="9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1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1893075" y="642918"/>
            <a:ext cx="5357850" cy="928694"/>
            <a:chOff x="1893075" y="642918"/>
            <a:chExt cx="5357850" cy="928694"/>
          </a:xfrm>
        </p:grpSpPr>
        <p:sp>
          <p:nvSpPr>
            <p:cNvPr id="8" name="Vodorovný svitek 7"/>
            <p:cNvSpPr/>
            <p:nvPr/>
          </p:nvSpPr>
          <p:spPr>
            <a:xfrm>
              <a:off x="1893075" y="642918"/>
              <a:ext cx="5357850" cy="928694"/>
            </a:xfrm>
            <a:prstGeom prst="horizontalScroll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2285984" y="857232"/>
              <a:ext cx="455432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Vytvořte z infinitivu zvratná slovesa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1000100" y="2214554"/>
            <a:ext cx="14207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zastavit  -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0100" y="3000372"/>
            <a:ext cx="8769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pást -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0100" y="3643314"/>
            <a:ext cx="18815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fotografovat -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4357694"/>
            <a:ext cx="9925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napít -</a:t>
            </a:r>
            <a:endParaRPr lang="cs-CZ" sz="2400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2428860" y="5000636"/>
            <a:ext cx="4286280" cy="714380"/>
            <a:chOff x="2643174" y="1928802"/>
            <a:chExt cx="4286280" cy="714380"/>
          </a:xfrm>
        </p:grpSpPr>
        <p:sp>
          <p:nvSpPr>
            <p:cNvPr id="11" name="Pětiúhelník 10"/>
            <p:cNvSpPr/>
            <p:nvPr/>
          </p:nvSpPr>
          <p:spPr>
            <a:xfrm>
              <a:off x="2643174" y="1928802"/>
              <a:ext cx="4286280" cy="714380"/>
            </a:xfrm>
            <a:prstGeom prst="homePlate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857488" y="2000240"/>
              <a:ext cx="344741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v 3. osobě, č. mn., čas min</a:t>
              </a:r>
              <a:endParaRPr lang="cs-CZ" sz="2400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6000760" y="2214554"/>
            <a:ext cx="15008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zastavili se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43636" y="2928934"/>
            <a:ext cx="1098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pásli se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72198" y="3643314"/>
            <a:ext cx="21024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fotografovali se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43636" y="4357694"/>
            <a:ext cx="1210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napili se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2357422" y="2643182"/>
            <a:ext cx="2857520" cy="158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2000232" y="3429000"/>
            <a:ext cx="3214710" cy="158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2857488" y="4071942"/>
            <a:ext cx="3143272" cy="158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143108" y="4714884"/>
            <a:ext cx="3143272" cy="158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grpSp>
        <p:nvGrpSpPr>
          <p:cNvPr id="28" name="Skupina 27"/>
          <p:cNvGrpSpPr/>
          <p:nvPr/>
        </p:nvGrpSpPr>
        <p:grpSpPr>
          <a:xfrm>
            <a:off x="2964645" y="4929198"/>
            <a:ext cx="3214710" cy="857256"/>
            <a:chOff x="5643570" y="6429372"/>
            <a:chExt cx="3214710" cy="857256"/>
          </a:xfrm>
        </p:grpSpPr>
        <p:sp>
          <p:nvSpPr>
            <p:cNvPr id="27" name="Mrak 26"/>
            <p:cNvSpPr/>
            <p:nvPr/>
          </p:nvSpPr>
          <p:spPr>
            <a:xfrm>
              <a:off x="5643570" y="6429372"/>
              <a:ext cx="3214710" cy="857256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929322" y="6627167"/>
              <a:ext cx="252434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Pro kontrolu klikni.</a:t>
              </a:r>
              <a:endParaRPr lang="cs-CZ" sz="2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1893075" y="642918"/>
            <a:ext cx="5357850" cy="928694"/>
            <a:chOff x="1893075" y="642918"/>
            <a:chExt cx="5357850" cy="928694"/>
          </a:xfrm>
        </p:grpSpPr>
        <p:sp>
          <p:nvSpPr>
            <p:cNvPr id="8" name="Vodorovný svitek 7"/>
            <p:cNvSpPr/>
            <p:nvPr/>
          </p:nvSpPr>
          <p:spPr>
            <a:xfrm>
              <a:off x="1893075" y="642918"/>
              <a:ext cx="5357850" cy="928694"/>
            </a:xfrm>
            <a:prstGeom prst="horizontalScroll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2285984" y="857232"/>
              <a:ext cx="455432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Vytvořte z infinitivu zvratná slovesa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1000100" y="2214554"/>
            <a:ext cx="11590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najíst  -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0100" y="3000372"/>
            <a:ext cx="10536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zranit -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0100" y="3643314"/>
            <a:ext cx="1342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postavit -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4357694"/>
            <a:ext cx="1072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snažit -</a:t>
            </a:r>
            <a:endParaRPr lang="cs-CZ" sz="2400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2428860" y="5000636"/>
            <a:ext cx="4286280" cy="714380"/>
            <a:chOff x="2428860" y="5857892"/>
            <a:chExt cx="4286280" cy="714380"/>
          </a:xfrm>
        </p:grpSpPr>
        <p:sp>
          <p:nvSpPr>
            <p:cNvPr id="11" name="Pětiúhelník 10"/>
            <p:cNvSpPr/>
            <p:nvPr/>
          </p:nvSpPr>
          <p:spPr>
            <a:xfrm>
              <a:off x="2428860" y="5857892"/>
              <a:ext cx="4286280" cy="714380"/>
            </a:xfrm>
            <a:prstGeom prst="homePlate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994164" y="5929330"/>
              <a:ext cx="319895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v 1. osobě, č. </a:t>
              </a:r>
              <a:r>
                <a:rPr lang="cs-CZ" sz="2400" dirty="0" err="1" smtClean="0"/>
                <a:t>j</a:t>
              </a:r>
              <a:r>
                <a:rPr lang="cs-CZ" sz="2400" dirty="0" smtClean="0"/>
                <a:t>., čas bud.</a:t>
              </a:r>
              <a:endParaRPr lang="cs-CZ" sz="2400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6143636" y="2214554"/>
            <a:ext cx="12955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najím  se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43636" y="2928934"/>
            <a:ext cx="13758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zraním se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15074" y="3643314"/>
            <a:ext cx="16646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postavím se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215074" y="4357694"/>
            <a:ext cx="19688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budu se snažit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2357422" y="2643182"/>
            <a:ext cx="2857520" cy="158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2000232" y="3429000"/>
            <a:ext cx="3214710" cy="158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2857488" y="4071942"/>
            <a:ext cx="3143272" cy="158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143108" y="4714884"/>
            <a:ext cx="3143272" cy="158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grpSp>
        <p:nvGrpSpPr>
          <p:cNvPr id="12" name="Skupina 27"/>
          <p:cNvGrpSpPr/>
          <p:nvPr/>
        </p:nvGrpSpPr>
        <p:grpSpPr>
          <a:xfrm>
            <a:off x="2964645" y="4929198"/>
            <a:ext cx="3214710" cy="857256"/>
            <a:chOff x="5643570" y="6429372"/>
            <a:chExt cx="3214710" cy="857256"/>
          </a:xfrm>
        </p:grpSpPr>
        <p:sp>
          <p:nvSpPr>
            <p:cNvPr id="27" name="Mrak 26"/>
            <p:cNvSpPr/>
            <p:nvPr/>
          </p:nvSpPr>
          <p:spPr>
            <a:xfrm>
              <a:off x="5643570" y="6429372"/>
              <a:ext cx="3214710" cy="857256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929322" y="6627167"/>
              <a:ext cx="252434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Pro kontrolu klikni.</a:t>
              </a:r>
              <a:endParaRPr lang="cs-CZ" sz="2400" dirty="0"/>
            </a:p>
          </p:txBody>
        </p:sp>
      </p:grpSp>
      <p:cxnSp>
        <p:nvCxnSpPr>
          <p:cNvPr id="28" name="Přímá spojovací čára 27"/>
          <p:cNvCxnSpPr/>
          <p:nvPr/>
        </p:nvCxnSpPr>
        <p:spPr>
          <a:xfrm>
            <a:off x="6143636" y="4786322"/>
            <a:ext cx="2071702" cy="158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253529" y="4786322"/>
            <a:ext cx="28904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SLOVESNÝ TVAR SLOŽENÝ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2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7245" y="1268760"/>
            <a:ext cx="358950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Zdroje</a:t>
            </a:r>
          </a:p>
          <a:p>
            <a:endParaRPr lang="cs-CZ" dirty="0"/>
          </a:p>
          <a:p>
            <a:r>
              <a:rPr lang="cs-CZ" dirty="0" smtClean="0"/>
              <a:t>Text: vlastní text autora</a:t>
            </a:r>
          </a:p>
          <a:p>
            <a:endParaRPr lang="cs-CZ" dirty="0"/>
          </a:p>
          <a:p>
            <a:r>
              <a:rPr lang="cs-CZ" dirty="0" smtClean="0"/>
              <a:t>Obrázky: www. </a:t>
            </a:r>
            <a:r>
              <a:rPr lang="cs-CZ" dirty="0"/>
              <a:t>o</a:t>
            </a:r>
            <a:r>
              <a:rPr lang="cs-CZ" dirty="0" smtClean="0"/>
              <a:t>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9068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178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Slovesa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sb</cp:lastModifiedBy>
  <cp:revision>11</cp:revision>
  <dcterms:created xsi:type="dcterms:W3CDTF">2013-04-16T19:10:18Z</dcterms:created>
  <dcterms:modified xsi:type="dcterms:W3CDTF">2013-04-26T12:26:54Z</dcterms:modified>
</cp:coreProperties>
</file>