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33DAA-FF2F-4C0C-8B95-FF50A7AA7A8F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6D6A2-2A3D-40A6-B09E-8AD416DA00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169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podtrhnou větu a kliknutím myši se objeví 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6D6A2-2A3D-40A6-B09E-8AD416DA00E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podtrhnou větu a kliknutím myši se objeví kontrola.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6D6A2-2A3D-40A6-B09E-8AD416DA00E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podtrhnou věty a kliknutím myši se objeví kontrola.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6D6A2-2A3D-40A6-B09E-8AD416DA00E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ústně třídí</a:t>
            </a:r>
            <a:r>
              <a:rPr lang="cs-CZ" baseline="0" dirty="0" smtClean="0"/>
              <a:t> slovesa v pořadí zleva. Pro kontrolu kliknou po každém slově myší.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76D6A2-2A3D-40A6-B09E-8AD416DA00E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606242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duben 2013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VY_32_INOVACE_16_Slovesa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Slovesný čas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74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Slovesný 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60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55442" y="1142984"/>
            <a:ext cx="62331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endParaRPr lang="cs-CZ" sz="2000" dirty="0" smtClean="0"/>
          </a:p>
          <a:p>
            <a:r>
              <a:rPr lang="cs-CZ" sz="2000" dirty="0" smtClean="0"/>
              <a:t>Žáci 4. ročníku třídí slovesa do jednotlivých slovesných časů.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Vyber věty se slovesy v čase přítomném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000240"/>
            <a:ext cx="8186766" cy="25431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Jedli jsme dobrý oběd.</a:t>
            </a:r>
          </a:p>
          <a:p>
            <a:pPr>
              <a:buNone/>
            </a:pPr>
            <a:r>
              <a:rPr lang="cs-CZ" dirty="0" smtClean="0"/>
              <a:t>	Petra plavala v novém bazénu.</a:t>
            </a:r>
          </a:p>
          <a:p>
            <a:pPr>
              <a:buNone/>
            </a:pPr>
            <a:r>
              <a:rPr lang="cs-CZ" dirty="0" smtClean="0"/>
              <a:t>	Maminka peče bábovku.</a:t>
            </a:r>
          </a:p>
          <a:p>
            <a:pPr>
              <a:buNone/>
            </a:pPr>
            <a:r>
              <a:rPr lang="cs-CZ" dirty="0" smtClean="0"/>
              <a:t>	Napiji se čerstvého mléka.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0423" y="4857760"/>
            <a:ext cx="42631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Maminka peče bábovku.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Vyber věty se slovesy v čase přítomném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000240"/>
            <a:ext cx="8258204" cy="261461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Kočka si ráda hraje.</a:t>
            </a:r>
          </a:p>
          <a:p>
            <a:pPr>
              <a:buNone/>
            </a:pPr>
            <a:r>
              <a:rPr lang="cs-CZ" dirty="0" smtClean="0"/>
              <a:t>	Posbíráme všechny papírky.</a:t>
            </a:r>
          </a:p>
          <a:p>
            <a:pPr>
              <a:buNone/>
            </a:pPr>
            <a:r>
              <a:rPr lang="cs-CZ" dirty="0" smtClean="0"/>
              <a:t>	Přibijeme obraz hřebíkem.</a:t>
            </a:r>
          </a:p>
          <a:p>
            <a:pPr>
              <a:buNone/>
            </a:pPr>
            <a:r>
              <a:rPr lang="cs-CZ" dirty="0" smtClean="0"/>
              <a:t>	Odpověděl na všechny dotazy.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77850" y="4857760"/>
            <a:ext cx="3388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Kočka si ráda hraje.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Vyber věty se slovesy v čase přítomném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000240"/>
            <a:ext cx="8258204" cy="25431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Malovala jsem obrázek do památníku.</a:t>
            </a:r>
          </a:p>
          <a:p>
            <a:pPr>
              <a:buNone/>
            </a:pPr>
            <a:r>
              <a:rPr lang="cs-CZ" dirty="0" smtClean="0"/>
              <a:t>	Píšu babičce dopis.</a:t>
            </a:r>
          </a:p>
          <a:p>
            <a:pPr>
              <a:buNone/>
            </a:pPr>
            <a:r>
              <a:rPr lang="cs-CZ" dirty="0" smtClean="0"/>
              <a:t>	Slavili jsme Den Země.</a:t>
            </a:r>
          </a:p>
          <a:p>
            <a:pPr>
              <a:buNone/>
            </a:pPr>
            <a:r>
              <a:rPr lang="cs-CZ" dirty="0" smtClean="0"/>
              <a:t>	Michalka se schovává pod stolem.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3915" y="4357694"/>
            <a:ext cx="3336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Píšu babičce dopis.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61299" y="5072074"/>
            <a:ext cx="5821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Michalka se schovává pod stolem.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Roztřiďte slovesa podle časů</a:t>
            </a:r>
            <a:endParaRPr lang="cs-CZ" sz="3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57224" y="1928802"/>
            <a:ext cx="2000264" cy="1071570"/>
            <a:chOff x="857224" y="1857364"/>
            <a:chExt cx="2000264" cy="1071570"/>
          </a:xfrm>
        </p:grpSpPr>
        <p:sp>
          <p:nvSpPr>
            <p:cNvPr id="6" name="Elipsa 5"/>
            <p:cNvSpPr/>
            <p:nvPr/>
          </p:nvSpPr>
          <p:spPr>
            <a:xfrm>
              <a:off x="857224" y="1857364"/>
              <a:ext cx="2000264" cy="10715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214414" y="2071678"/>
              <a:ext cx="120257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minulý</a:t>
              </a:r>
              <a:endParaRPr lang="cs-CZ" sz="3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571868" y="1928802"/>
            <a:ext cx="2000264" cy="1071570"/>
            <a:chOff x="3571868" y="2000240"/>
            <a:chExt cx="2000264" cy="1071570"/>
          </a:xfrm>
        </p:grpSpPr>
        <p:sp>
          <p:nvSpPr>
            <p:cNvPr id="7" name="Elipsa 6"/>
            <p:cNvSpPr/>
            <p:nvPr/>
          </p:nvSpPr>
          <p:spPr>
            <a:xfrm>
              <a:off x="3571868" y="2000240"/>
              <a:ext cx="2000264" cy="10715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766331" y="2143116"/>
              <a:ext cx="161133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přítomný</a:t>
              </a:r>
              <a:endParaRPr lang="cs-CZ" sz="3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500826" y="1928802"/>
            <a:ext cx="2000264" cy="1071570"/>
            <a:chOff x="6429388" y="2000240"/>
            <a:chExt cx="2000264" cy="1071570"/>
          </a:xfrm>
        </p:grpSpPr>
        <p:sp>
          <p:nvSpPr>
            <p:cNvPr id="8" name="Elipsa 7"/>
            <p:cNvSpPr/>
            <p:nvPr/>
          </p:nvSpPr>
          <p:spPr>
            <a:xfrm>
              <a:off x="6429388" y="2000240"/>
              <a:ext cx="2000264" cy="107157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715140" y="2143116"/>
              <a:ext cx="14494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budoucí</a:t>
              </a:r>
              <a:endParaRPr lang="cs-CZ" sz="32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00034" y="4857760"/>
            <a:ext cx="1375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jedli jsme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4546" y="4857760"/>
            <a:ext cx="1127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plavala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7620" y="4857760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peče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628" y="4857760"/>
            <a:ext cx="1202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napiji se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0826" y="4857760"/>
            <a:ext cx="10649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hraje si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5720" y="5500702"/>
            <a:ext cx="1479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posbíráme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85984" y="5572140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přibijeme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43372" y="5572140"/>
            <a:ext cx="1511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odpověděl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57950" y="5572140"/>
            <a:ext cx="16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schovává se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55556E-6 L 0.05521 -0.26251 " pathEditMode="relative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5.55556E-6 L -0.12587 -0.10487 " pathEditMode="relative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5.55556E-6 L 0.03941 -0.22038 " pathEditMode="relative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5.55556E-6 L 0.19688 -0.23102 " pathEditMode="relative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5.55556E-6 L -0.26771 -0.11552 " pathEditMode="relative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6.93889E-18 L 0.70087 -0.22037 " pathEditMode="relative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8.51852E-6 L 0.48039 -0.1155 " pathEditMode="relative" ptsTypes="AA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8.51852E-6 L -0.35434 -0.09444 " pathEditMode="relative" ptsTypes="AA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8.51852E-6 L -0.29132 -0.08402 " pathEditMode="relative" ptsTypes="AA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94952" y="1357298"/>
            <a:ext cx="255409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Zdroje</a:t>
            </a:r>
          </a:p>
          <a:p>
            <a:endParaRPr lang="cs-CZ" sz="2000" dirty="0" smtClean="0"/>
          </a:p>
          <a:p>
            <a:pPr algn="ctr"/>
            <a:r>
              <a:rPr lang="cs-CZ" sz="2000" dirty="0" smtClean="0"/>
              <a:t>Text: vlastní text autora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47</TotalTime>
  <Words>173</Words>
  <Application>Microsoft Office PowerPoint</Application>
  <PresentationFormat>Předvádění na obrazovce (4:3)</PresentationFormat>
  <Paragraphs>65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Slovesa</vt:lpstr>
      <vt:lpstr>Prezentace aplikace PowerPoint</vt:lpstr>
      <vt:lpstr>Vyber věty se slovesy v čase přítomném</vt:lpstr>
      <vt:lpstr>Vyber věty se slovesy v čase přítomném</vt:lpstr>
      <vt:lpstr>Vyber věty se slovesy v čase přítomném</vt:lpstr>
      <vt:lpstr>Roztřiďte slovesa podle časů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8</cp:revision>
  <dcterms:created xsi:type="dcterms:W3CDTF">2013-04-24T18:49:43Z</dcterms:created>
  <dcterms:modified xsi:type="dcterms:W3CDTF">2013-04-26T12:31:38Z</dcterms:modified>
</cp:coreProperties>
</file>