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6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E438F-2FE1-45F2-8A67-A09BA29D44F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3A74D-C32C-451E-8FC2-CC12A4710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389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E438F-2FE1-45F2-8A67-A09BA29D44F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3A74D-C32C-451E-8FC2-CC12A4710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3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E438F-2FE1-45F2-8A67-A09BA29D44F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3A74D-C32C-451E-8FC2-CC12A4710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614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E438F-2FE1-45F2-8A67-A09BA29D44F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3A74D-C32C-451E-8FC2-CC12A4710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493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E438F-2FE1-45F2-8A67-A09BA29D44F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3A74D-C32C-451E-8FC2-CC12A4710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392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E438F-2FE1-45F2-8A67-A09BA29D44F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3A74D-C32C-451E-8FC2-CC12A4710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5885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E438F-2FE1-45F2-8A67-A09BA29D44F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3A74D-C32C-451E-8FC2-CC12A4710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6820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E438F-2FE1-45F2-8A67-A09BA29D44F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3A74D-C32C-451E-8FC2-CC12A4710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43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E438F-2FE1-45F2-8A67-A09BA29D44F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3A74D-C32C-451E-8FC2-CC12A4710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7161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E438F-2FE1-45F2-8A67-A09BA29D44F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3A74D-C32C-451E-8FC2-CC12A4710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056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E438F-2FE1-45F2-8A67-A09BA29D44F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C3A74D-C32C-451E-8FC2-CC12A4710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592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DE438F-2FE1-45F2-8A67-A09BA29D44F8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C3A74D-C32C-451E-8FC2-CC12A4710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816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50825" y="2130425"/>
            <a:ext cx="8424863" cy="1470025"/>
          </a:xfrm>
        </p:spPr>
        <p:txBody>
          <a:bodyPr/>
          <a:lstStyle/>
          <a:p>
            <a:r>
              <a:rPr lang="cs-CZ" sz="3200" b="1" dirty="0" smtClean="0"/>
              <a:t>VY_42_INOVACE_70_Logická úloha - myslivci</a:t>
            </a:r>
            <a:endParaRPr lang="cs-CZ" sz="3200" dirty="0" smtClean="0">
              <a:latin typeface="Calibri" pitchFamily="34" charset="0"/>
            </a:endParaRPr>
          </a:p>
        </p:txBody>
      </p:sp>
      <p:pic>
        <p:nvPicPr>
          <p:cNvPr id="2051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2"/>
          <p:cNvSpPr txBox="1"/>
          <p:nvPr/>
        </p:nvSpPr>
        <p:spPr>
          <a:xfrm>
            <a:off x="3851275" y="1498600"/>
            <a:ext cx="1225550" cy="342900"/>
          </a:xfrm>
          <a:prstGeom prst="rect">
            <a:avLst/>
          </a:prstGeom>
          <a:noFill/>
          <a:ln>
            <a:noFill/>
          </a:ln>
        </p:spPr>
        <p:txBody>
          <a:bodyPr lIns="91430" tIns="45711" rIns="91430" bIns="45711" anchorCtr="1">
            <a:spAutoFit/>
          </a:bodyPr>
          <a:lstStyle/>
          <a:p>
            <a:pPr algn="ctr"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kern="0" dirty="0">
                <a:solidFill>
                  <a:srgbClr val="000000"/>
                </a:solidFill>
                <a:latin typeface="Calibri"/>
                <a:cs typeface="Arial"/>
              </a:rPr>
              <a:t>Šablona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684213" y="620713"/>
            <a:ext cx="1522412" cy="217487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>
                <a:solidFill>
                  <a:srgbClr val="000000"/>
                </a:solidFill>
                <a:latin typeface="Calibri"/>
                <a:cs typeface="Arial"/>
              </a:rPr>
              <a:t>Identifikátor školy: 600 150 569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684213" y="1052513"/>
            <a:ext cx="1557338" cy="217487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Jméno autora: Ivana Kašpárková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13475" y="1054100"/>
            <a:ext cx="1438275" cy="215900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Datum vytvoření: 20. 7. 2012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824"/>
            <a:ext cx="2922575" cy="215425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Vzdělávací obor, téma: </a:t>
            </a:r>
            <a:r>
              <a:rPr lang="cs-CZ" sz="800" kern="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Matematika</a:t>
            </a:r>
            <a:r>
              <a:rPr lang="cs-CZ" sz="800" kern="0" smtClean="0">
                <a:solidFill>
                  <a:srgbClr val="000000"/>
                </a:solidFill>
                <a:latin typeface="Calibri"/>
                <a:cs typeface="Calibri" pitchFamily="34"/>
              </a:rPr>
              <a:t>, </a:t>
            </a:r>
            <a:r>
              <a:rPr lang="cs-CZ" sz="800">
                <a:solidFill>
                  <a:prstClr val="black"/>
                </a:solidFill>
                <a:cs typeface="Calibri" pitchFamily="34" charset="0"/>
              </a:rPr>
              <a:t>nestandardní </a:t>
            </a:r>
            <a:r>
              <a:rPr lang="cs-CZ" sz="800">
                <a:solidFill>
                  <a:prstClr val="black"/>
                </a:solidFill>
                <a:cs typeface="Calibri" pitchFamily="34" charset="0"/>
              </a:rPr>
              <a:t>aplikační 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úlohy</a:t>
            </a:r>
            <a:endParaRPr lang="cs-CZ" sz="80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537"/>
            <a:ext cx="590206" cy="215425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Ročník: 9</a:t>
            </a:r>
            <a:r>
              <a:rPr lang="cs-CZ" sz="800" kern="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.</a:t>
            </a:r>
            <a:endParaRPr lang="cs-CZ" sz="800" kern="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156998430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9742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zařazení v rámci bloku „Nestandardní aplikační úlohy a problémy“ k oživení matematiky v hodině. Úloha může být zařazena na začátku nebo na konci vyučovací hodiny nebo v rámci dobrovolných domácích úkolů. </a:t>
            </a:r>
          </a:p>
        </p:txBody>
      </p:sp>
    </p:spTree>
    <p:extLst>
      <p:ext uri="{BB962C8B-B14F-4D97-AF65-F5344CB8AC3E}">
        <p14:creationId xmlns:p14="http://schemas.microsoft.com/office/powerpoint/2010/main" val="12014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kai.ZSSUPIKOVICE\AppData\Local\Microsoft\Windows\Temporary Internet Files\Content.IE5\L088XVGH\MC900231366[1].wmf"/>
          <p:cNvPicPr>
            <a:picLocks noChangeAspect="1" noChangeArrowheads="1"/>
          </p:cNvPicPr>
          <p:nvPr/>
        </p:nvPicPr>
        <p:blipFill>
          <a:blip r:embed="rId2" cstate="print">
            <a:lum brigh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361" y="1876035"/>
            <a:ext cx="5765415" cy="4781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1292194"/>
            <a:ext cx="864096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Myslivci na podzimním honu ulovili 142 kusů zajíců, králíků a bažantů. Druhý den se myslivců ptá kolega Aleš, který na honu nebyl, kolik čeho vlastně ulovili. Jeden z myslivců mu odpověděl: „Ulovili jsme šestkrát více zajíců než králíků, celkem měla ulovená zvěř 452 nohou. Měli jsme s lovem hodně práce, proto si nyní dej práci i ty a spočítej si sám, kolik jsme čeho ulovili. Dokážeš mu pomoci? 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9872" y="188640"/>
            <a:ext cx="18517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Myslivci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C:\Users\kai.ZSSUPIKOVICE\AppData\Local\Microsoft\Windows\Temporary Internet Files\Content.IE5\79OYT7PE\MC9003054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2500" y="4833774"/>
            <a:ext cx="738835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ai.ZSSUPIKOVICE\AppData\Local\Microsoft\Windows\Temporary Internet Files\Content.IE5\2LP3BT2H\MC9000572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027288"/>
            <a:ext cx="1270102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9705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88982"/>
            <a:ext cx="86409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Myslivci na podzimním honu ulovili </a:t>
            </a:r>
            <a:r>
              <a:rPr lang="cs-CZ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142 kusů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zajíců, králíků a bažantů. Druhý den se myslivců ptá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kolega Aleš,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který na honu nebyl, kolik čeho vlastně ulovili. Jeden z myslivců mu odpověděl: „Ulovili jsme </a:t>
            </a:r>
            <a:r>
              <a:rPr lang="cs-CZ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šestkrát více zajíců než králíků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, celkem měla ulovená zvěř </a:t>
            </a:r>
            <a:r>
              <a:rPr lang="cs-CZ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452 nohou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. Měli jsme s lovem hodně práce, proto si nyní dej práci i ty a spočítej si sám, kolik jsme čeho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ulovil i. Dokážeš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mu pomoci?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-43046" y="19650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82667" y="1866310"/>
            <a:ext cx="1023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142 kusů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69783" y="1866310"/>
            <a:ext cx="1165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452 nohou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69783" y="2240391"/>
            <a:ext cx="2734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Zajíci a králíci mají 4 nohy.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69783" y="2609723"/>
            <a:ext cx="2093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Bažanti mají 2 nohy.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6700" y="2986554"/>
            <a:ext cx="411522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         kusy	 počet nohou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zajíci ……………. z ………..……4z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rálíci ………… ... k …………... . 4k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ažanti …………  . b ……….….... 2b</a:t>
            </a:r>
          </a:p>
          <a:p>
            <a:r>
              <a:rPr lang="cs-CZ" u="sng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elkem ………. 150 ks ……….468 nohou</a:t>
            </a:r>
          </a:p>
          <a:p>
            <a:endParaRPr lang="cs-CZ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6k +  k  +  b  = 150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4.6k + 4k + 2b = 468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    7k  + b  = 150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 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28k + 2b = 468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 -14k – 2b = -300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     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28k + 2b =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468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           14k = 168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k = 12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10982" y="3477885"/>
            <a:ext cx="7633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6k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82382" y="3881319"/>
            <a:ext cx="2364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ísto z budeme psát 6k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5040703"/>
            <a:ext cx="153118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Králíci ….. 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Zajíci …… 72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Bažanti …. 66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859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590828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Vlastní archiv.</a:t>
            </a:r>
          </a:p>
          <a:p>
            <a:r>
              <a:rPr lang="cs-CZ" sz="1400" u="sng">
                <a:hlinkClick r:id="rId2"/>
              </a:rPr>
              <a:t>http://office.microsoft.com/cs-cz/images/?CTT=6&amp;ver=14&amp;app=powerpnt.exe</a:t>
            </a:r>
            <a:endParaRPr lang="cs-CZ" sz="1400"/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974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251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VY_42_INOVACE_70_Logická úloha - myslivci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VY_42_INOVACE_05_Bonbóny</dc:title>
  <dc:creator>Kašpárková Ivana</dc:creator>
  <cp:lastModifiedBy>Kašpárková Ivana</cp:lastModifiedBy>
  <cp:revision>12</cp:revision>
  <dcterms:created xsi:type="dcterms:W3CDTF">2013-02-06T20:02:34Z</dcterms:created>
  <dcterms:modified xsi:type="dcterms:W3CDTF">2013-03-04T19:29:17Z</dcterms:modified>
</cp:coreProperties>
</file>