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6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855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765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828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158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199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64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104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490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893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175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208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D0412-5110-44F2-8398-5F47CD1DB9B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7F513-00A3-4400-973C-4BAA9E4FB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117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0825" y="2130425"/>
            <a:ext cx="8424863" cy="1470025"/>
          </a:xfrm>
        </p:spPr>
        <p:txBody>
          <a:bodyPr/>
          <a:lstStyle/>
          <a:p>
            <a:r>
              <a:rPr lang="cs-CZ" sz="3200" b="1" smtClean="0"/>
              <a:t>VY_42_INOVACE_69_Logická úloha - bonbóny</a:t>
            </a:r>
            <a:endParaRPr lang="cs-CZ" sz="3200" dirty="0" smtClean="0">
              <a:latin typeface="Calibri" pitchFamily="34" charset="0"/>
            </a:endParaRPr>
          </a:p>
        </p:txBody>
      </p:sp>
      <p:pic>
        <p:nvPicPr>
          <p:cNvPr id="2051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2"/>
          <p:cNvSpPr txBox="1"/>
          <p:nvPr/>
        </p:nvSpPr>
        <p:spPr>
          <a:xfrm>
            <a:off x="3851275" y="1498600"/>
            <a:ext cx="1225550" cy="342900"/>
          </a:xfrm>
          <a:prstGeom prst="rect">
            <a:avLst/>
          </a:prstGeom>
          <a:noFill/>
          <a:ln>
            <a:noFill/>
          </a:ln>
        </p:spPr>
        <p:txBody>
          <a:bodyPr lIns="91430" tIns="45711" rIns="91430" bIns="45711" anchorCtr="1">
            <a:spAutoFit/>
          </a:bodyPr>
          <a:lstStyle/>
          <a:p>
            <a:pPr algn="ctr"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kern="0" dirty="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3"/>
            <a:ext cx="1522412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513"/>
            <a:ext cx="1557338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3475" y="1052513"/>
            <a:ext cx="1438275" cy="215900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20. 7. 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2959"/>
            <a:ext cx="2922575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Matematika</a:t>
            </a:r>
            <a:r>
              <a:rPr lang="cs-CZ" sz="800" kern="0" smtClean="0">
                <a:solidFill>
                  <a:srgbClr val="000000"/>
                </a:solidFill>
                <a:latin typeface="Calibri"/>
                <a:cs typeface="Calibri" pitchFamily="34"/>
              </a:rPr>
              <a:t>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538"/>
            <a:ext cx="715240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Ročník: 7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., 8.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56538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ai.ZSSUPIKOVICE\AppData\Local\Microsoft\Windows\Temporary Internet Files\Content.IE5\8CEBI0SG\MP900402393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5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7739" y="2151727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Pavlína a Lenka mají dohromady 35 bonbónů.  Jestliže dá Pavlína Lence  tolik bonbónů, kolik má Lenka nyní, bude mít Pavlína o 3 bonbóny víc než Lenka. Kolik bonbónů měly původně Pavlína a kolik Lenka?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94755"/>
            <a:ext cx="1954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Bonbóny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129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C:\Users\kai.ZSSUPIKOVICE\AppData\Local\Microsoft\Windows\Temporary Internet Files\Content.IE5\8CEBI0SG\MP900402393[1].jpg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5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764704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Pavlína a Lenka mají dohromady 35 bonbónů. 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Jestliže dá Pavlína Lence  tolik bonbónů, kolik má Lenka nyní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bude mít Pavlína o 3 bonbóny víc než Lenka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Kolik bonbónů měly původně Pavlína a kolik Lenka?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166" y="12505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840420"/>
            <a:ext cx="4544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bude mít Pavlína o 3 bonbóny víc než Lenka</a:t>
            </a: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414145"/>
            <a:ext cx="8678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Dohromady mají 35 bonbónů. Když odebereme ty 3 bonbóny, tak budou mít děvčata stejně: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996952"/>
            <a:ext cx="2667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( 35 – 3 ) : 2 = 16 bonbónů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645024"/>
            <a:ext cx="4095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Lenka má nyní 16 a Pavlína 19 bonbónů.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293096"/>
            <a:ext cx="6654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Jestliže dá Pavlína Lence  tolik bonbónů, kolik má Lenka nyní, …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941168"/>
            <a:ext cx="2005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Pavlína dala Lence: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517232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 : 2 = 8 bonbónů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50721" y="5378732"/>
            <a:ext cx="5351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Lenka měla na začátku stejně bonbónů, kolik dala Pavlína Lence, tedy 8 bonbónů. Pavlína měla zbytek do 35, tedy 27 bonbónů.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371524" y="5701898"/>
            <a:ext cx="1048348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13834" y="6484694"/>
            <a:ext cx="4743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Původně měla Pavlína 27  a Lenka 8 bonbónů.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23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75450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</a:p>
          <a:p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69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238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VY_42_INOVACE_69_Logická úloha - bonbóny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VY_42_INOVACE_05_Peníze</dc:title>
  <dc:creator>Kašpárková Ivana</dc:creator>
  <cp:lastModifiedBy>Kašpárková Ivana</cp:lastModifiedBy>
  <cp:revision>11</cp:revision>
  <dcterms:created xsi:type="dcterms:W3CDTF">2013-02-06T18:56:46Z</dcterms:created>
  <dcterms:modified xsi:type="dcterms:W3CDTF">2013-03-04T19:29:00Z</dcterms:modified>
</cp:coreProperties>
</file>