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82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32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789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72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96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604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710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26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83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78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225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5F585-003B-4C90-82D6-5161FA4DE665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B984DA-9D65-4283-9B4D-EA31ABB05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25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07504" y="2130425"/>
            <a:ext cx="8856984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VY_42_INOVACE_68_Logická úloha - všechno vím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27741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27741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1. 11.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8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40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2636912"/>
            <a:ext cx="41044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Výherce v soutěži „Všechno vím, všechno znám“ byly výhry za jednotlivá kola následující: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prvním kole vyhrál soutěžící 5 Kč, ve druhém kole 2 krát 5 plus 5 Kč, ve třetím 2 krát 15 plus pět Kč. Stejné pravidlo odměn pro výherce platí až do posledního, tedy desátého kola.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korun vyhrál výherce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Všeználek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zvítězil ve všech kolech soutěže?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22502" y="262389"/>
            <a:ext cx="5698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Všechno vím, všechno znám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kai.ZSSUPIKOVICE\AppData\Local\Microsoft\Windows\Temporary Internet Files\Content.IE5\D8HLTNIS\MC9000791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2997244"/>
            <a:ext cx="2448272" cy="376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95936" y="1268760"/>
            <a:ext cx="3672408" cy="1008112"/>
          </a:xfrm>
          <a:prstGeom prst="wedgeEllipseCallout">
            <a:avLst>
              <a:gd name="adj1" fmla="val 29729"/>
              <a:gd name="adj2" fmla="val 11609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Jak já bych to jen spočítal? No, vezmu tužku a snad najdu řešení.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05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908720"/>
            <a:ext cx="468052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5		=	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+2x5+5		= 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+2x15+5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35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+2x35+5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75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+2x75+5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155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+2x155+5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315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+2x315+5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635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2x635+5	=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1275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+2x1275+5	=	2555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+2x2555+5	=	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5115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10180 Kč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ai.ZSSUPIKOVICE\AppData\Local\Microsoft\Windows\Temporary Internet Files\Content.IE5\192BHHUR\MC9004281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5134"/>
            <a:ext cx="2088232" cy="51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i.ZSSUPIKOVICE\AppData\Local\Microsoft\Windows\Temporary Internet Files\Content.IE5\79OYT7PE\MC900429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97152"/>
            <a:ext cx="14128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707904" y="4770009"/>
            <a:ext cx="3024336" cy="1152128"/>
          </a:xfrm>
          <a:prstGeom prst="wedgeEllipseCallout">
            <a:avLst>
              <a:gd name="adj1" fmla="val 81324"/>
              <a:gd name="adj2" fmla="val 1800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Blahopřeji všem, kdo jste došli ke správnému výsledku.</a:t>
            </a:r>
            <a:endParaRPr lang="cs-CZ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06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5908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u="sng" dirty="0">
                <a:hlinkClick r:id="rId2"/>
              </a:rPr>
              <a:t>http://office.microsoft.com/cs-cz/images/?CTT=6&amp;ver=14&amp;app=powerpnt.exe</a:t>
            </a:r>
            <a:endParaRPr lang="cs-CZ" sz="1400" dirty="0"/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</p:txBody>
      </p:sp>
    </p:spTree>
    <p:extLst>
      <p:ext uri="{BB962C8B-B14F-4D97-AF65-F5344CB8AC3E}">
        <p14:creationId xmlns:p14="http://schemas.microsoft.com/office/powerpoint/2010/main" val="85697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158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VY_42_INOVACE_68_Logická úloha - všechno vím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12</cp:revision>
  <dcterms:created xsi:type="dcterms:W3CDTF">2013-02-01T17:10:58Z</dcterms:created>
  <dcterms:modified xsi:type="dcterms:W3CDTF">2013-03-04T19:28:46Z</dcterms:modified>
</cp:coreProperties>
</file>