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  <p:sldId id="320" r:id="rId3"/>
    <p:sldId id="256" r:id="rId4"/>
    <p:sldId id="296" r:id="rId5"/>
    <p:sldId id="295" r:id="rId6"/>
    <p:sldId id="302" r:id="rId7"/>
    <p:sldId id="304" r:id="rId8"/>
    <p:sldId id="305" r:id="rId9"/>
    <p:sldId id="306" r:id="rId10"/>
    <p:sldId id="307" r:id="rId11"/>
    <p:sldId id="308" r:id="rId12"/>
    <p:sldId id="311" r:id="rId13"/>
    <p:sldId id="309" r:id="rId14"/>
    <p:sldId id="312" r:id="rId15"/>
    <p:sldId id="313" r:id="rId16"/>
    <p:sldId id="314" r:id="rId17"/>
    <p:sldId id="315" r:id="rId18"/>
    <p:sldId id="316" r:id="rId19"/>
    <p:sldId id="317" r:id="rId20"/>
    <p:sldId id="277" r:id="rId21"/>
    <p:sldId id="278" r:id="rId22"/>
    <p:sldId id="279" r:id="rId23"/>
    <p:sldId id="281" r:id="rId24"/>
    <p:sldId id="280" r:id="rId25"/>
    <p:sldId id="282" r:id="rId26"/>
    <p:sldId id="283" r:id="rId27"/>
    <p:sldId id="297" r:id="rId28"/>
    <p:sldId id="299" r:id="rId29"/>
    <p:sldId id="284" r:id="rId30"/>
    <p:sldId id="298" r:id="rId31"/>
    <p:sldId id="289" r:id="rId32"/>
    <p:sldId id="285" r:id="rId33"/>
    <p:sldId id="290" r:id="rId34"/>
    <p:sldId id="286" r:id="rId35"/>
    <p:sldId id="287" r:id="rId36"/>
    <p:sldId id="291" r:id="rId37"/>
    <p:sldId id="288" r:id="rId38"/>
    <p:sldId id="292" r:id="rId39"/>
    <p:sldId id="293" r:id="rId40"/>
    <p:sldId id="294" r:id="rId41"/>
    <p:sldId id="300" r:id="rId42"/>
    <p:sldId id="319" r:id="rId4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2083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73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93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436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033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7414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854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590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7872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555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1080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BF7AD-63D3-4CE6-9E8A-76B22D13B391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FC86E-8A39-4308-BED0-673949A92E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738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424936" cy="1470025"/>
          </a:xfrm>
        </p:spPr>
        <p:txBody>
          <a:bodyPr/>
          <a:lstStyle/>
          <a:p>
            <a:pPr>
              <a:defRPr/>
            </a:pPr>
            <a:r>
              <a:rPr lang="cs-CZ" sz="3200" b="1" dirty="0" smtClean="0"/>
              <a:t>VY_42_INOVACE_67_2 rovnice o </a:t>
            </a:r>
            <a:r>
              <a:rPr lang="cs-CZ" sz="3200" b="1" dirty="0"/>
              <a:t>2 </a:t>
            </a:r>
            <a:r>
              <a:rPr lang="cs-CZ" sz="3200" b="1" dirty="0" smtClean="0"/>
              <a:t>neznámých</a:t>
            </a:r>
            <a:r>
              <a:rPr lang="cs-CZ" sz="3200" b="1" dirty="0"/>
              <a:t> </a:t>
            </a:r>
            <a:r>
              <a:rPr lang="cs-CZ" sz="3200" b="1" dirty="0" smtClean="0"/>
              <a:t>– sčítací metoda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4213" y="1052736"/>
            <a:ext cx="153599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autora: Ivana Kašpárková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052736"/>
            <a:ext cx="14382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vytvoření: 10. 12. 2012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3056"/>
            <a:ext cx="306846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Matematika, soustava rovnic – sčítací metoda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900"/>
            <a:ext cx="5902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 9.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58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124744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DUM je určen k názornému vysvětlení nebo pro shrnutí probíraného učiva. </a:t>
            </a:r>
          </a:p>
        </p:txBody>
      </p:sp>
    </p:spTree>
    <p:extLst>
      <p:ext uri="{BB962C8B-B14F-4D97-AF65-F5344CB8AC3E}">
        <p14:creationId xmlns:p14="http://schemas.microsoft.com/office/powerpoint/2010/main" val="2609184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1844824"/>
            <a:ext cx="17572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77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4810939" y="1876182"/>
            <a:ext cx="37339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ebo 2. rovnici upravíme tak, abychom po sečtení obou rovnic získali rovnici o jedné neznámé, tzn. že u jedné z neznámých budou stejná čísla s opačným znaménkem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184482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68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10939" y="1876182"/>
            <a:ext cx="3733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rovnici vynásobíme: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- 2 – chceme-li odstranit  neznámou x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+ 3 – chceme-li odstranit neznámou 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5576" y="1844824"/>
            <a:ext cx="1699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2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10939" y="1876182"/>
            <a:ext cx="3733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volíme 1. možnost = 1. rovnici vynásobíme číslem - 2 a tím pak odstraníme neznámou x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55576" y="1844824"/>
            <a:ext cx="17572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70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1844824"/>
            <a:ext cx="23407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49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10939" y="1876182"/>
            <a:ext cx="3733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rovnici opíšeme</a:t>
            </a:r>
          </a:p>
        </p:txBody>
      </p:sp>
    </p:spTree>
    <p:extLst>
      <p:ext uri="{BB962C8B-B14F-4D97-AF65-F5344CB8AC3E}">
        <p14:creationId xmlns:p14="http://schemas.microsoft.com/office/powerpoint/2010/main" val="109752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984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10939" y="1876182"/>
            <a:ext cx="3733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obě rovnice nyní sečteme</a:t>
            </a:r>
          </a:p>
        </p:txBody>
      </p:sp>
    </p:spTree>
    <p:extLst>
      <p:ext uri="{BB962C8B-B14F-4D97-AF65-F5344CB8AC3E}">
        <p14:creationId xmlns:p14="http://schemas.microsoft.com/office/powerpoint/2010/main" val="154449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0x + 5y  = 10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11760" y="2952820"/>
            <a:ext cx="3733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neboli</a:t>
            </a:r>
          </a:p>
        </p:txBody>
      </p:sp>
    </p:spTree>
    <p:extLst>
      <p:ext uri="{BB962C8B-B14F-4D97-AF65-F5344CB8AC3E}">
        <p14:creationId xmlns:p14="http://schemas.microsoft.com/office/powerpoint/2010/main" val="72387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68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10939" y="1876182"/>
            <a:ext cx="3733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ostaneme 1 rovnici o 1 neznámé y a tu vyřešíme</a:t>
            </a:r>
          </a:p>
        </p:txBody>
      </p:sp>
    </p:spTree>
    <p:extLst>
      <p:ext uri="{BB962C8B-B14F-4D97-AF65-F5344CB8AC3E}">
        <p14:creationId xmlns:p14="http://schemas.microsoft.com/office/powerpoint/2010/main" val="13293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 = 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34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 = 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10939" y="1876182"/>
            <a:ext cx="3733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neznámou y nyní dosadíme do 1. nebo 2. rovnice číslo 2</a:t>
            </a:r>
          </a:p>
        </p:txBody>
      </p:sp>
    </p:spTree>
    <p:extLst>
      <p:ext uri="{BB962C8B-B14F-4D97-AF65-F5344CB8AC3E}">
        <p14:creationId xmlns:p14="http://schemas.microsoft.com/office/powerpoint/2010/main" val="82697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 = 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10939" y="1876182"/>
            <a:ext cx="3733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osadíme do 1. rovnice</a:t>
            </a:r>
          </a:p>
        </p:txBody>
      </p:sp>
      <p:sp>
        <p:nvSpPr>
          <p:cNvPr id="6" name="Volný tvar 5"/>
          <p:cNvSpPr/>
          <p:nvPr/>
        </p:nvSpPr>
        <p:spPr>
          <a:xfrm>
            <a:off x="1616749" y="1468582"/>
            <a:ext cx="1722196" cy="1967345"/>
          </a:xfrm>
          <a:custGeom>
            <a:avLst/>
            <a:gdLst>
              <a:gd name="connsiteX0" fmla="*/ 641542 w 1722196"/>
              <a:gd name="connsiteY0" fmla="*/ 1967345 h 1967345"/>
              <a:gd name="connsiteX1" fmla="*/ 849360 w 1722196"/>
              <a:gd name="connsiteY1" fmla="*/ 1925782 h 1967345"/>
              <a:gd name="connsiteX2" fmla="*/ 890924 w 1722196"/>
              <a:gd name="connsiteY2" fmla="*/ 1911927 h 1967345"/>
              <a:gd name="connsiteX3" fmla="*/ 932487 w 1722196"/>
              <a:gd name="connsiteY3" fmla="*/ 1884218 h 1967345"/>
              <a:gd name="connsiteX4" fmla="*/ 1015615 w 1722196"/>
              <a:gd name="connsiteY4" fmla="*/ 1856509 h 1967345"/>
              <a:gd name="connsiteX5" fmla="*/ 1057178 w 1722196"/>
              <a:gd name="connsiteY5" fmla="*/ 1828800 h 1967345"/>
              <a:gd name="connsiteX6" fmla="*/ 1098742 w 1722196"/>
              <a:gd name="connsiteY6" fmla="*/ 1814945 h 1967345"/>
              <a:gd name="connsiteX7" fmla="*/ 1181869 w 1722196"/>
              <a:gd name="connsiteY7" fmla="*/ 1759527 h 1967345"/>
              <a:gd name="connsiteX8" fmla="*/ 1223433 w 1722196"/>
              <a:gd name="connsiteY8" fmla="*/ 1731818 h 1967345"/>
              <a:gd name="connsiteX9" fmla="*/ 1264996 w 1722196"/>
              <a:gd name="connsiteY9" fmla="*/ 1704109 h 1967345"/>
              <a:gd name="connsiteX10" fmla="*/ 1292706 w 1722196"/>
              <a:gd name="connsiteY10" fmla="*/ 1676400 h 1967345"/>
              <a:gd name="connsiteX11" fmla="*/ 1320415 w 1722196"/>
              <a:gd name="connsiteY11" fmla="*/ 1634836 h 1967345"/>
              <a:gd name="connsiteX12" fmla="*/ 1361978 w 1722196"/>
              <a:gd name="connsiteY12" fmla="*/ 1607127 h 1967345"/>
              <a:gd name="connsiteX13" fmla="*/ 1389687 w 1722196"/>
              <a:gd name="connsiteY13" fmla="*/ 1565563 h 1967345"/>
              <a:gd name="connsiteX14" fmla="*/ 1431251 w 1722196"/>
              <a:gd name="connsiteY14" fmla="*/ 1537854 h 1967345"/>
              <a:gd name="connsiteX15" fmla="*/ 1500524 w 1722196"/>
              <a:gd name="connsiteY15" fmla="*/ 1413163 h 1967345"/>
              <a:gd name="connsiteX16" fmla="*/ 1555942 w 1722196"/>
              <a:gd name="connsiteY16" fmla="*/ 1330036 h 1967345"/>
              <a:gd name="connsiteX17" fmla="*/ 1583651 w 1722196"/>
              <a:gd name="connsiteY17" fmla="*/ 1246909 h 1967345"/>
              <a:gd name="connsiteX18" fmla="*/ 1611360 w 1722196"/>
              <a:gd name="connsiteY18" fmla="*/ 1205345 h 1967345"/>
              <a:gd name="connsiteX19" fmla="*/ 1639069 w 1722196"/>
              <a:gd name="connsiteY19" fmla="*/ 1122218 h 1967345"/>
              <a:gd name="connsiteX20" fmla="*/ 1652924 w 1722196"/>
              <a:gd name="connsiteY20" fmla="*/ 1080654 h 1967345"/>
              <a:gd name="connsiteX21" fmla="*/ 1694487 w 1722196"/>
              <a:gd name="connsiteY21" fmla="*/ 955963 h 1967345"/>
              <a:gd name="connsiteX22" fmla="*/ 1708342 w 1722196"/>
              <a:gd name="connsiteY22" fmla="*/ 914400 h 1967345"/>
              <a:gd name="connsiteX23" fmla="*/ 1722196 w 1722196"/>
              <a:gd name="connsiteY23" fmla="*/ 845127 h 1967345"/>
              <a:gd name="connsiteX24" fmla="*/ 1708342 w 1722196"/>
              <a:gd name="connsiteY24" fmla="*/ 637309 h 1967345"/>
              <a:gd name="connsiteX25" fmla="*/ 1694487 w 1722196"/>
              <a:gd name="connsiteY25" fmla="*/ 595745 h 1967345"/>
              <a:gd name="connsiteX26" fmla="*/ 1680633 w 1722196"/>
              <a:gd name="connsiteY26" fmla="*/ 526473 h 1967345"/>
              <a:gd name="connsiteX27" fmla="*/ 1666778 w 1722196"/>
              <a:gd name="connsiteY27" fmla="*/ 484909 h 1967345"/>
              <a:gd name="connsiteX28" fmla="*/ 1639069 w 1722196"/>
              <a:gd name="connsiteY28" fmla="*/ 387927 h 1967345"/>
              <a:gd name="connsiteX29" fmla="*/ 1583651 w 1722196"/>
              <a:gd name="connsiteY29" fmla="*/ 304800 h 1967345"/>
              <a:gd name="connsiteX30" fmla="*/ 1569796 w 1722196"/>
              <a:gd name="connsiteY30" fmla="*/ 263236 h 1967345"/>
              <a:gd name="connsiteX31" fmla="*/ 1514378 w 1722196"/>
              <a:gd name="connsiteY31" fmla="*/ 193963 h 1967345"/>
              <a:gd name="connsiteX32" fmla="*/ 1472815 w 1722196"/>
              <a:gd name="connsiteY32" fmla="*/ 166254 h 1967345"/>
              <a:gd name="connsiteX33" fmla="*/ 1417396 w 1722196"/>
              <a:gd name="connsiteY33" fmla="*/ 96982 h 1967345"/>
              <a:gd name="connsiteX34" fmla="*/ 1334269 w 1722196"/>
              <a:gd name="connsiteY34" fmla="*/ 69273 h 1967345"/>
              <a:gd name="connsiteX35" fmla="*/ 1306560 w 1722196"/>
              <a:gd name="connsiteY35" fmla="*/ 41563 h 1967345"/>
              <a:gd name="connsiteX36" fmla="*/ 1098742 w 1722196"/>
              <a:gd name="connsiteY36" fmla="*/ 0 h 1967345"/>
              <a:gd name="connsiteX37" fmla="*/ 710815 w 1722196"/>
              <a:gd name="connsiteY37" fmla="*/ 13854 h 1967345"/>
              <a:gd name="connsiteX38" fmla="*/ 572269 w 1722196"/>
              <a:gd name="connsiteY38" fmla="*/ 55418 h 1967345"/>
              <a:gd name="connsiteX39" fmla="*/ 530706 w 1722196"/>
              <a:gd name="connsiteY39" fmla="*/ 69273 h 1967345"/>
              <a:gd name="connsiteX40" fmla="*/ 419869 w 1722196"/>
              <a:gd name="connsiteY40" fmla="*/ 124691 h 1967345"/>
              <a:gd name="connsiteX41" fmla="*/ 378306 w 1722196"/>
              <a:gd name="connsiteY41" fmla="*/ 152400 h 1967345"/>
              <a:gd name="connsiteX42" fmla="*/ 350596 w 1722196"/>
              <a:gd name="connsiteY42" fmla="*/ 180109 h 1967345"/>
              <a:gd name="connsiteX43" fmla="*/ 267469 w 1722196"/>
              <a:gd name="connsiteY43" fmla="*/ 207818 h 1967345"/>
              <a:gd name="connsiteX44" fmla="*/ 225906 w 1722196"/>
              <a:gd name="connsiteY44" fmla="*/ 235527 h 1967345"/>
              <a:gd name="connsiteX45" fmla="*/ 198196 w 1722196"/>
              <a:gd name="connsiteY45" fmla="*/ 263236 h 1967345"/>
              <a:gd name="connsiteX46" fmla="*/ 115069 w 1722196"/>
              <a:gd name="connsiteY46" fmla="*/ 318654 h 1967345"/>
              <a:gd name="connsiteX47" fmla="*/ 45796 w 1722196"/>
              <a:gd name="connsiteY47" fmla="*/ 387927 h 1967345"/>
              <a:gd name="connsiteX48" fmla="*/ 18087 w 1722196"/>
              <a:gd name="connsiteY48" fmla="*/ 429491 h 1967345"/>
              <a:gd name="connsiteX49" fmla="*/ 31942 w 1722196"/>
              <a:gd name="connsiteY49" fmla="*/ 387927 h 1967345"/>
              <a:gd name="connsiteX50" fmla="*/ 45796 w 1722196"/>
              <a:gd name="connsiteY50" fmla="*/ 332509 h 1967345"/>
              <a:gd name="connsiteX51" fmla="*/ 31942 w 1722196"/>
              <a:gd name="connsiteY51" fmla="*/ 374073 h 1967345"/>
              <a:gd name="connsiteX52" fmla="*/ 4233 w 1722196"/>
              <a:gd name="connsiteY52" fmla="*/ 415636 h 1967345"/>
              <a:gd name="connsiteX53" fmla="*/ 87360 w 1722196"/>
              <a:gd name="connsiteY53" fmla="*/ 387927 h 1967345"/>
              <a:gd name="connsiteX54" fmla="*/ 142778 w 1722196"/>
              <a:gd name="connsiteY54" fmla="*/ 374073 h 196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722196" h="1967345">
                <a:moveTo>
                  <a:pt x="641542" y="1967345"/>
                </a:moveTo>
                <a:cubicBezTo>
                  <a:pt x="795260" y="1950266"/>
                  <a:pt x="726561" y="1966715"/>
                  <a:pt x="849360" y="1925782"/>
                </a:cubicBezTo>
                <a:cubicBezTo>
                  <a:pt x="863215" y="1921164"/>
                  <a:pt x="878773" y="1920028"/>
                  <a:pt x="890924" y="1911927"/>
                </a:cubicBezTo>
                <a:cubicBezTo>
                  <a:pt x="904778" y="1902691"/>
                  <a:pt x="917271" y="1890981"/>
                  <a:pt x="932487" y="1884218"/>
                </a:cubicBezTo>
                <a:cubicBezTo>
                  <a:pt x="959178" y="1872355"/>
                  <a:pt x="1015615" y="1856509"/>
                  <a:pt x="1015615" y="1856509"/>
                </a:cubicBezTo>
                <a:cubicBezTo>
                  <a:pt x="1029469" y="1847273"/>
                  <a:pt x="1042285" y="1836247"/>
                  <a:pt x="1057178" y="1828800"/>
                </a:cubicBezTo>
                <a:cubicBezTo>
                  <a:pt x="1070240" y="1822269"/>
                  <a:pt x="1085976" y="1822037"/>
                  <a:pt x="1098742" y="1814945"/>
                </a:cubicBezTo>
                <a:cubicBezTo>
                  <a:pt x="1127853" y="1798772"/>
                  <a:pt x="1154160" y="1778000"/>
                  <a:pt x="1181869" y="1759527"/>
                </a:cubicBezTo>
                <a:lnTo>
                  <a:pt x="1223433" y="1731818"/>
                </a:lnTo>
                <a:cubicBezTo>
                  <a:pt x="1237287" y="1722582"/>
                  <a:pt x="1253222" y="1715883"/>
                  <a:pt x="1264996" y="1704109"/>
                </a:cubicBezTo>
                <a:cubicBezTo>
                  <a:pt x="1274233" y="1694873"/>
                  <a:pt x="1284546" y="1686600"/>
                  <a:pt x="1292706" y="1676400"/>
                </a:cubicBezTo>
                <a:cubicBezTo>
                  <a:pt x="1303108" y="1663398"/>
                  <a:pt x="1308641" y="1646610"/>
                  <a:pt x="1320415" y="1634836"/>
                </a:cubicBezTo>
                <a:cubicBezTo>
                  <a:pt x="1332189" y="1623062"/>
                  <a:pt x="1348124" y="1616363"/>
                  <a:pt x="1361978" y="1607127"/>
                </a:cubicBezTo>
                <a:cubicBezTo>
                  <a:pt x="1371214" y="1593272"/>
                  <a:pt x="1377913" y="1577337"/>
                  <a:pt x="1389687" y="1565563"/>
                </a:cubicBezTo>
                <a:cubicBezTo>
                  <a:pt x="1401461" y="1553789"/>
                  <a:pt x="1420286" y="1550385"/>
                  <a:pt x="1431251" y="1537854"/>
                </a:cubicBezTo>
                <a:cubicBezTo>
                  <a:pt x="1561788" y="1388669"/>
                  <a:pt x="1446748" y="1509960"/>
                  <a:pt x="1500524" y="1413163"/>
                </a:cubicBezTo>
                <a:cubicBezTo>
                  <a:pt x="1516697" y="1384052"/>
                  <a:pt x="1555942" y="1330036"/>
                  <a:pt x="1555942" y="1330036"/>
                </a:cubicBezTo>
                <a:cubicBezTo>
                  <a:pt x="1565178" y="1302327"/>
                  <a:pt x="1567450" y="1271211"/>
                  <a:pt x="1583651" y="1246909"/>
                </a:cubicBezTo>
                <a:cubicBezTo>
                  <a:pt x="1592887" y="1233054"/>
                  <a:pt x="1604597" y="1220561"/>
                  <a:pt x="1611360" y="1205345"/>
                </a:cubicBezTo>
                <a:cubicBezTo>
                  <a:pt x="1623222" y="1178655"/>
                  <a:pt x="1629833" y="1149927"/>
                  <a:pt x="1639069" y="1122218"/>
                </a:cubicBezTo>
                <a:lnTo>
                  <a:pt x="1652924" y="1080654"/>
                </a:lnTo>
                <a:lnTo>
                  <a:pt x="1694487" y="955963"/>
                </a:lnTo>
                <a:cubicBezTo>
                  <a:pt x="1699105" y="942109"/>
                  <a:pt x="1705478" y="928720"/>
                  <a:pt x="1708342" y="914400"/>
                </a:cubicBezTo>
                <a:lnTo>
                  <a:pt x="1722196" y="845127"/>
                </a:lnTo>
                <a:cubicBezTo>
                  <a:pt x="1717578" y="775854"/>
                  <a:pt x="1716009" y="706311"/>
                  <a:pt x="1708342" y="637309"/>
                </a:cubicBezTo>
                <a:cubicBezTo>
                  <a:pt x="1706729" y="622794"/>
                  <a:pt x="1698029" y="609913"/>
                  <a:pt x="1694487" y="595745"/>
                </a:cubicBezTo>
                <a:cubicBezTo>
                  <a:pt x="1688776" y="572900"/>
                  <a:pt x="1686344" y="549318"/>
                  <a:pt x="1680633" y="526473"/>
                </a:cubicBezTo>
                <a:cubicBezTo>
                  <a:pt x="1677091" y="512305"/>
                  <a:pt x="1670790" y="498951"/>
                  <a:pt x="1666778" y="484909"/>
                </a:cubicBezTo>
                <a:cubicBezTo>
                  <a:pt x="1662556" y="470133"/>
                  <a:pt x="1648841" y="405517"/>
                  <a:pt x="1639069" y="387927"/>
                </a:cubicBezTo>
                <a:cubicBezTo>
                  <a:pt x="1622896" y="358816"/>
                  <a:pt x="1594182" y="336393"/>
                  <a:pt x="1583651" y="304800"/>
                </a:cubicBezTo>
                <a:cubicBezTo>
                  <a:pt x="1579033" y="290945"/>
                  <a:pt x="1576327" y="276298"/>
                  <a:pt x="1569796" y="263236"/>
                </a:cubicBezTo>
                <a:cubicBezTo>
                  <a:pt x="1557795" y="239235"/>
                  <a:pt x="1535854" y="211144"/>
                  <a:pt x="1514378" y="193963"/>
                </a:cubicBezTo>
                <a:cubicBezTo>
                  <a:pt x="1501376" y="183561"/>
                  <a:pt x="1486669" y="175490"/>
                  <a:pt x="1472815" y="166254"/>
                </a:cubicBezTo>
                <a:cubicBezTo>
                  <a:pt x="1463025" y="151569"/>
                  <a:pt x="1437139" y="106853"/>
                  <a:pt x="1417396" y="96982"/>
                </a:cubicBezTo>
                <a:cubicBezTo>
                  <a:pt x="1391272" y="83920"/>
                  <a:pt x="1334269" y="69273"/>
                  <a:pt x="1334269" y="69273"/>
                </a:cubicBezTo>
                <a:cubicBezTo>
                  <a:pt x="1325033" y="60036"/>
                  <a:pt x="1318243" y="47405"/>
                  <a:pt x="1306560" y="41563"/>
                </a:cubicBezTo>
                <a:cubicBezTo>
                  <a:pt x="1236389" y="6477"/>
                  <a:pt x="1177108" y="8707"/>
                  <a:pt x="1098742" y="0"/>
                </a:cubicBezTo>
                <a:cubicBezTo>
                  <a:pt x="969433" y="4618"/>
                  <a:pt x="839954" y="5783"/>
                  <a:pt x="710815" y="13854"/>
                </a:cubicBezTo>
                <a:cubicBezTo>
                  <a:pt x="685046" y="15465"/>
                  <a:pt x="584516" y="51336"/>
                  <a:pt x="572269" y="55418"/>
                </a:cubicBezTo>
                <a:lnTo>
                  <a:pt x="530706" y="69273"/>
                </a:lnTo>
                <a:cubicBezTo>
                  <a:pt x="439618" y="160358"/>
                  <a:pt x="610922" y="-2679"/>
                  <a:pt x="419869" y="124691"/>
                </a:cubicBezTo>
                <a:cubicBezTo>
                  <a:pt x="406015" y="133927"/>
                  <a:pt x="391308" y="141998"/>
                  <a:pt x="378306" y="152400"/>
                </a:cubicBezTo>
                <a:cubicBezTo>
                  <a:pt x="368106" y="160560"/>
                  <a:pt x="362279" y="174267"/>
                  <a:pt x="350596" y="180109"/>
                </a:cubicBezTo>
                <a:cubicBezTo>
                  <a:pt x="324472" y="193171"/>
                  <a:pt x="291771" y="191616"/>
                  <a:pt x="267469" y="207818"/>
                </a:cubicBezTo>
                <a:cubicBezTo>
                  <a:pt x="253615" y="217054"/>
                  <a:pt x="238908" y="225125"/>
                  <a:pt x="225906" y="235527"/>
                </a:cubicBezTo>
                <a:cubicBezTo>
                  <a:pt x="215706" y="243687"/>
                  <a:pt x="208646" y="255399"/>
                  <a:pt x="198196" y="263236"/>
                </a:cubicBezTo>
                <a:cubicBezTo>
                  <a:pt x="171554" y="283217"/>
                  <a:pt x="115069" y="318654"/>
                  <a:pt x="115069" y="318654"/>
                </a:cubicBezTo>
                <a:cubicBezTo>
                  <a:pt x="41178" y="429491"/>
                  <a:pt x="138160" y="295563"/>
                  <a:pt x="45796" y="387927"/>
                </a:cubicBezTo>
                <a:cubicBezTo>
                  <a:pt x="34022" y="399701"/>
                  <a:pt x="34738" y="429491"/>
                  <a:pt x="18087" y="429491"/>
                </a:cubicBezTo>
                <a:cubicBezTo>
                  <a:pt x="3483" y="429491"/>
                  <a:pt x="27930" y="401969"/>
                  <a:pt x="31942" y="387927"/>
                </a:cubicBezTo>
                <a:cubicBezTo>
                  <a:pt x="37173" y="369618"/>
                  <a:pt x="51817" y="314445"/>
                  <a:pt x="45796" y="332509"/>
                </a:cubicBezTo>
                <a:cubicBezTo>
                  <a:pt x="41178" y="346364"/>
                  <a:pt x="40043" y="361922"/>
                  <a:pt x="31942" y="374073"/>
                </a:cubicBezTo>
                <a:cubicBezTo>
                  <a:pt x="22706" y="387927"/>
                  <a:pt x="-11921" y="411598"/>
                  <a:pt x="4233" y="415636"/>
                </a:cubicBezTo>
                <a:cubicBezTo>
                  <a:pt x="32569" y="422720"/>
                  <a:pt x="59651" y="397163"/>
                  <a:pt x="87360" y="387927"/>
                </a:cubicBezTo>
                <a:cubicBezTo>
                  <a:pt x="133304" y="372613"/>
                  <a:pt x="114320" y="374073"/>
                  <a:pt x="142778" y="374073"/>
                </a:cubicBezTo>
              </a:path>
            </a:pathLst>
          </a:cu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270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 =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1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26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 = 2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10939" y="1876182"/>
            <a:ext cx="3733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dostaneme 1 rovnici s neznámou x a tu vyřešíme</a:t>
            </a:r>
          </a:p>
        </p:txBody>
      </p:sp>
    </p:spTree>
    <p:extLst>
      <p:ext uri="{BB962C8B-B14F-4D97-AF65-F5344CB8AC3E}">
        <p14:creationId xmlns:p14="http://schemas.microsoft.com/office/powerpoint/2010/main" val="244211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 = 2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8669" y="4509120"/>
            <a:ext cx="8283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Výsledek zapíšeme jako uspořádanou dvojici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 ]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kde na prvním místě je hodnota x a na druhém hodnota y (podle abecedy).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6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2340705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 = 2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77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5085184"/>
            <a:ext cx="2794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Součástí řešení je i zkouška.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5576" y="1844824"/>
            <a:ext cx="234070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1 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40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14253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x – y  = 1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 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127545" y="1844824"/>
            <a:ext cx="6051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rvní rovnice má levou a pravou stranu, které označíme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971600" y="1860848"/>
            <a:ext cx="576064" cy="32316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691680" y="1844824"/>
            <a:ext cx="288032" cy="32316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89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14253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x – y  = 1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 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127545" y="1844824"/>
            <a:ext cx="60708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rvní rovnice má levou a pravou stranu, které označíme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tzn.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x – 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971600" y="1860848"/>
            <a:ext cx="576064" cy="32316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63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14253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x – y  = 1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 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127545" y="1844824"/>
            <a:ext cx="60708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rvní rovnice má levou a pravou stranu, které označíme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tzn.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1691680" y="1844824"/>
            <a:ext cx="288032" cy="32316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8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14253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x – y  = 1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 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122074" y="2167989"/>
            <a:ext cx="5836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druhá rovnice má také levou a pravou stranu, které označíme L</a:t>
            </a:r>
            <a:r>
              <a:rPr lang="cs-CZ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755576" y="2167989"/>
            <a:ext cx="864096" cy="3231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763688" y="2167989"/>
            <a:ext cx="288032" cy="3231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30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14253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x – y  = 1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 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122074" y="2167989"/>
            <a:ext cx="58369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druhá rovnice má také levou a pravou stranu, které označíme L</a:t>
            </a:r>
            <a:r>
              <a:rPr lang="cs-CZ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tzn.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cs-CZ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2x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3y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755576" y="2167989"/>
            <a:ext cx="864096" cy="3231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98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55576" y="1844824"/>
            <a:ext cx="14253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x – y  = 1</a:t>
            </a:r>
          </a:p>
          <a:p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 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122074" y="2167989"/>
            <a:ext cx="5836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druhá rovnice má také levou a pravou stranu, které označíme L</a:t>
            </a:r>
            <a:r>
              <a:rPr lang="cs-CZ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tzn.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12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1763688" y="2167989"/>
            <a:ext cx="288032" cy="3231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98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24891" y="2060848"/>
            <a:ext cx="5836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raťme se k našemu příkladu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15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5886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0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16946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2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16946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0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18101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46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18101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1917009" y="1844824"/>
            <a:ext cx="288032" cy="32316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47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18101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26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18101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47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22733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2 .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+ 3 . 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933331" y="2167989"/>
            <a:ext cx="864096" cy="3231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 +3</a:t>
            </a:r>
            <a:r>
              <a:rPr lang="cs-CZ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47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328327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2 . 3 + 3 . 2 = 6 + 6 = 12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9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328327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2 . 3 + 3 . 2 = 6 + 6 = 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1917263" y="2132856"/>
            <a:ext cx="288032" cy="3231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47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328327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2 . 3 + 3 . 2 = 6 + 6 = 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17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328327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2 . 3 + 3 . 2 = 6 + 6 = 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P</a:t>
            </a:r>
            <a:r>
              <a:rPr lang="cs-CZ" baseline="-25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40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328327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2 . 3 + 3 . 2 = 6 + 6 = 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P</a:t>
            </a:r>
            <a:r>
              <a:rPr lang="cs-CZ" baseline="-25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427984" y="5426287"/>
            <a:ext cx="4493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usí platit obě rovnosti, tzn.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i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03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28690" y="4774249"/>
            <a:ext cx="328327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.: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3 - 2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1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2 . 3 + 3 . 2 = 6 + 6 = 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P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L</a:t>
            </a:r>
            <a:r>
              <a:rPr lang="cs-CZ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P</a:t>
            </a:r>
            <a:r>
              <a:rPr lang="cs-CZ" baseline="-25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10084" y="3974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Zápis do sešitu: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5576" y="292005"/>
            <a:ext cx="77893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Soustava dvou rovnic o dvou neznámých</a:t>
            </a:r>
          </a:p>
          <a:p>
            <a:pPr algn="ctr"/>
            <a:r>
              <a:rPr lang="cs-CZ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etoda sčítací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55576" y="1844824"/>
            <a:ext cx="239841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x – y  =  1     / .(- 2)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+3y = 12 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-2x + 2y = -2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2x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+3y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12 </a:t>
            </a:r>
            <a:endParaRPr lang="cs-CZ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5y = 10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y = 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x – 2 = 1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x = 3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</a:rPr>
              <a:t>[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cs-CZ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u="sng" dirty="0">
                <a:latin typeface="Times New Roman" pitchFamily="18" charset="0"/>
                <a:cs typeface="Times New Roman" pitchFamily="18" charset="0"/>
              </a:rPr>
              <a:t> ]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Volný tvar 19"/>
          <p:cNvSpPr/>
          <p:nvPr/>
        </p:nvSpPr>
        <p:spPr>
          <a:xfrm>
            <a:off x="1616749" y="1468582"/>
            <a:ext cx="1722196" cy="1967345"/>
          </a:xfrm>
          <a:custGeom>
            <a:avLst/>
            <a:gdLst>
              <a:gd name="connsiteX0" fmla="*/ 641542 w 1722196"/>
              <a:gd name="connsiteY0" fmla="*/ 1967345 h 1967345"/>
              <a:gd name="connsiteX1" fmla="*/ 849360 w 1722196"/>
              <a:gd name="connsiteY1" fmla="*/ 1925782 h 1967345"/>
              <a:gd name="connsiteX2" fmla="*/ 890924 w 1722196"/>
              <a:gd name="connsiteY2" fmla="*/ 1911927 h 1967345"/>
              <a:gd name="connsiteX3" fmla="*/ 932487 w 1722196"/>
              <a:gd name="connsiteY3" fmla="*/ 1884218 h 1967345"/>
              <a:gd name="connsiteX4" fmla="*/ 1015615 w 1722196"/>
              <a:gd name="connsiteY4" fmla="*/ 1856509 h 1967345"/>
              <a:gd name="connsiteX5" fmla="*/ 1057178 w 1722196"/>
              <a:gd name="connsiteY5" fmla="*/ 1828800 h 1967345"/>
              <a:gd name="connsiteX6" fmla="*/ 1098742 w 1722196"/>
              <a:gd name="connsiteY6" fmla="*/ 1814945 h 1967345"/>
              <a:gd name="connsiteX7" fmla="*/ 1181869 w 1722196"/>
              <a:gd name="connsiteY7" fmla="*/ 1759527 h 1967345"/>
              <a:gd name="connsiteX8" fmla="*/ 1223433 w 1722196"/>
              <a:gd name="connsiteY8" fmla="*/ 1731818 h 1967345"/>
              <a:gd name="connsiteX9" fmla="*/ 1264996 w 1722196"/>
              <a:gd name="connsiteY9" fmla="*/ 1704109 h 1967345"/>
              <a:gd name="connsiteX10" fmla="*/ 1292706 w 1722196"/>
              <a:gd name="connsiteY10" fmla="*/ 1676400 h 1967345"/>
              <a:gd name="connsiteX11" fmla="*/ 1320415 w 1722196"/>
              <a:gd name="connsiteY11" fmla="*/ 1634836 h 1967345"/>
              <a:gd name="connsiteX12" fmla="*/ 1361978 w 1722196"/>
              <a:gd name="connsiteY12" fmla="*/ 1607127 h 1967345"/>
              <a:gd name="connsiteX13" fmla="*/ 1389687 w 1722196"/>
              <a:gd name="connsiteY13" fmla="*/ 1565563 h 1967345"/>
              <a:gd name="connsiteX14" fmla="*/ 1431251 w 1722196"/>
              <a:gd name="connsiteY14" fmla="*/ 1537854 h 1967345"/>
              <a:gd name="connsiteX15" fmla="*/ 1500524 w 1722196"/>
              <a:gd name="connsiteY15" fmla="*/ 1413163 h 1967345"/>
              <a:gd name="connsiteX16" fmla="*/ 1555942 w 1722196"/>
              <a:gd name="connsiteY16" fmla="*/ 1330036 h 1967345"/>
              <a:gd name="connsiteX17" fmla="*/ 1583651 w 1722196"/>
              <a:gd name="connsiteY17" fmla="*/ 1246909 h 1967345"/>
              <a:gd name="connsiteX18" fmla="*/ 1611360 w 1722196"/>
              <a:gd name="connsiteY18" fmla="*/ 1205345 h 1967345"/>
              <a:gd name="connsiteX19" fmla="*/ 1639069 w 1722196"/>
              <a:gd name="connsiteY19" fmla="*/ 1122218 h 1967345"/>
              <a:gd name="connsiteX20" fmla="*/ 1652924 w 1722196"/>
              <a:gd name="connsiteY20" fmla="*/ 1080654 h 1967345"/>
              <a:gd name="connsiteX21" fmla="*/ 1694487 w 1722196"/>
              <a:gd name="connsiteY21" fmla="*/ 955963 h 1967345"/>
              <a:gd name="connsiteX22" fmla="*/ 1708342 w 1722196"/>
              <a:gd name="connsiteY22" fmla="*/ 914400 h 1967345"/>
              <a:gd name="connsiteX23" fmla="*/ 1722196 w 1722196"/>
              <a:gd name="connsiteY23" fmla="*/ 845127 h 1967345"/>
              <a:gd name="connsiteX24" fmla="*/ 1708342 w 1722196"/>
              <a:gd name="connsiteY24" fmla="*/ 637309 h 1967345"/>
              <a:gd name="connsiteX25" fmla="*/ 1694487 w 1722196"/>
              <a:gd name="connsiteY25" fmla="*/ 595745 h 1967345"/>
              <a:gd name="connsiteX26" fmla="*/ 1680633 w 1722196"/>
              <a:gd name="connsiteY26" fmla="*/ 526473 h 1967345"/>
              <a:gd name="connsiteX27" fmla="*/ 1666778 w 1722196"/>
              <a:gd name="connsiteY27" fmla="*/ 484909 h 1967345"/>
              <a:gd name="connsiteX28" fmla="*/ 1639069 w 1722196"/>
              <a:gd name="connsiteY28" fmla="*/ 387927 h 1967345"/>
              <a:gd name="connsiteX29" fmla="*/ 1583651 w 1722196"/>
              <a:gd name="connsiteY29" fmla="*/ 304800 h 1967345"/>
              <a:gd name="connsiteX30" fmla="*/ 1569796 w 1722196"/>
              <a:gd name="connsiteY30" fmla="*/ 263236 h 1967345"/>
              <a:gd name="connsiteX31" fmla="*/ 1514378 w 1722196"/>
              <a:gd name="connsiteY31" fmla="*/ 193963 h 1967345"/>
              <a:gd name="connsiteX32" fmla="*/ 1472815 w 1722196"/>
              <a:gd name="connsiteY32" fmla="*/ 166254 h 1967345"/>
              <a:gd name="connsiteX33" fmla="*/ 1417396 w 1722196"/>
              <a:gd name="connsiteY33" fmla="*/ 96982 h 1967345"/>
              <a:gd name="connsiteX34" fmla="*/ 1334269 w 1722196"/>
              <a:gd name="connsiteY34" fmla="*/ 69273 h 1967345"/>
              <a:gd name="connsiteX35" fmla="*/ 1306560 w 1722196"/>
              <a:gd name="connsiteY35" fmla="*/ 41563 h 1967345"/>
              <a:gd name="connsiteX36" fmla="*/ 1098742 w 1722196"/>
              <a:gd name="connsiteY36" fmla="*/ 0 h 1967345"/>
              <a:gd name="connsiteX37" fmla="*/ 710815 w 1722196"/>
              <a:gd name="connsiteY37" fmla="*/ 13854 h 1967345"/>
              <a:gd name="connsiteX38" fmla="*/ 572269 w 1722196"/>
              <a:gd name="connsiteY38" fmla="*/ 55418 h 1967345"/>
              <a:gd name="connsiteX39" fmla="*/ 530706 w 1722196"/>
              <a:gd name="connsiteY39" fmla="*/ 69273 h 1967345"/>
              <a:gd name="connsiteX40" fmla="*/ 419869 w 1722196"/>
              <a:gd name="connsiteY40" fmla="*/ 124691 h 1967345"/>
              <a:gd name="connsiteX41" fmla="*/ 378306 w 1722196"/>
              <a:gd name="connsiteY41" fmla="*/ 152400 h 1967345"/>
              <a:gd name="connsiteX42" fmla="*/ 350596 w 1722196"/>
              <a:gd name="connsiteY42" fmla="*/ 180109 h 1967345"/>
              <a:gd name="connsiteX43" fmla="*/ 267469 w 1722196"/>
              <a:gd name="connsiteY43" fmla="*/ 207818 h 1967345"/>
              <a:gd name="connsiteX44" fmla="*/ 225906 w 1722196"/>
              <a:gd name="connsiteY44" fmla="*/ 235527 h 1967345"/>
              <a:gd name="connsiteX45" fmla="*/ 198196 w 1722196"/>
              <a:gd name="connsiteY45" fmla="*/ 263236 h 1967345"/>
              <a:gd name="connsiteX46" fmla="*/ 115069 w 1722196"/>
              <a:gd name="connsiteY46" fmla="*/ 318654 h 1967345"/>
              <a:gd name="connsiteX47" fmla="*/ 45796 w 1722196"/>
              <a:gd name="connsiteY47" fmla="*/ 387927 h 1967345"/>
              <a:gd name="connsiteX48" fmla="*/ 18087 w 1722196"/>
              <a:gd name="connsiteY48" fmla="*/ 429491 h 1967345"/>
              <a:gd name="connsiteX49" fmla="*/ 31942 w 1722196"/>
              <a:gd name="connsiteY49" fmla="*/ 387927 h 1967345"/>
              <a:gd name="connsiteX50" fmla="*/ 45796 w 1722196"/>
              <a:gd name="connsiteY50" fmla="*/ 332509 h 1967345"/>
              <a:gd name="connsiteX51" fmla="*/ 31942 w 1722196"/>
              <a:gd name="connsiteY51" fmla="*/ 374073 h 1967345"/>
              <a:gd name="connsiteX52" fmla="*/ 4233 w 1722196"/>
              <a:gd name="connsiteY52" fmla="*/ 415636 h 1967345"/>
              <a:gd name="connsiteX53" fmla="*/ 87360 w 1722196"/>
              <a:gd name="connsiteY53" fmla="*/ 387927 h 1967345"/>
              <a:gd name="connsiteX54" fmla="*/ 142778 w 1722196"/>
              <a:gd name="connsiteY54" fmla="*/ 374073 h 196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722196" h="1967345">
                <a:moveTo>
                  <a:pt x="641542" y="1967345"/>
                </a:moveTo>
                <a:cubicBezTo>
                  <a:pt x="795260" y="1950266"/>
                  <a:pt x="726561" y="1966715"/>
                  <a:pt x="849360" y="1925782"/>
                </a:cubicBezTo>
                <a:cubicBezTo>
                  <a:pt x="863215" y="1921164"/>
                  <a:pt x="878773" y="1920028"/>
                  <a:pt x="890924" y="1911927"/>
                </a:cubicBezTo>
                <a:cubicBezTo>
                  <a:pt x="904778" y="1902691"/>
                  <a:pt x="917271" y="1890981"/>
                  <a:pt x="932487" y="1884218"/>
                </a:cubicBezTo>
                <a:cubicBezTo>
                  <a:pt x="959178" y="1872355"/>
                  <a:pt x="1015615" y="1856509"/>
                  <a:pt x="1015615" y="1856509"/>
                </a:cubicBezTo>
                <a:cubicBezTo>
                  <a:pt x="1029469" y="1847273"/>
                  <a:pt x="1042285" y="1836247"/>
                  <a:pt x="1057178" y="1828800"/>
                </a:cubicBezTo>
                <a:cubicBezTo>
                  <a:pt x="1070240" y="1822269"/>
                  <a:pt x="1085976" y="1822037"/>
                  <a:pt x="1098742" y="1814945"/>
                </a:cubicBezTo>
                <a:cubicBezTo>
                  <a:pt x="1127853" y="1798772"/>
                  <a:pt x="1154160" y="1778000"/>
                  <a:pt x="1181869" y="1759527"/>
                </a:cubicBezTo>
                <a:lnTo>
                  <a:pt x="1223433" y="1731818"/>
                </a:lnTo>
                <a:cubicBezTo>
                  <a:pt x="1237287" y="1722582"/>
                  <a:pt x="1253222" y="1715883"/>
                  <a:pt x="1264996" y="1704109"/>
                </a:cubicBezTo>
                <a:cubicBezTo>
                  <a:pt x="1274233" y="1694873"/>
                  <a:pt x="1284546" y="1686600"/>
                  <a:pt x="1292706" y="1676400"/>
                </a:cubicBezTo>
                <a:cubicBezTo>
                  <a:pt x="1303108" y="1663398"/>
                  <a:pt x="1308641" y="1646610"/>
                  <a:pt x="1320415" y="1634836"/>
                </a:cubicBezTo>
                <a:cubicBezTo>
                  <a:pt x="1332189" y="1623062"/>
                  <a:pt x="1348124" y="1616363"/>
                  <a:pt x="1361978" y="1607127"/>
                </a:cubicBezTo>
                <a:cubicBezTo>
                  <a:pt x="1371214" y="1593272"/>
                  <a:pt x="1377913" y="1577337"/>
                  <a:pt x="1389687" y="1565563"/>
                </a:cubicBezTo>
                <a:cubicBezTo>
                  <a:pt x="1401461" y="1553789"/>
                  <a:pt x="1420286" y="1550385"/>
                  <a:pt x="1431251" y="1537854"/>
                </a:cubicBezTo>
                <a:cubicBezTo>
                  <a:pt x="1561788" y="1388669"/>
                  <a:pt x="1446748" y="1509960"/>
                  <a:pt x="1500524" y="1413163"/>
                </a:cubicBezTo>
                <a:cubicBezTo>
                  <a:pt x="1516697" y="1384052"/>
                  <a:pt x="1555942" y="1330036"/>
                  <a:pt x="1555942" y="1330036"/>
                </a:cubicBezTo>
                <a:cubicBezTo>
                  <a:pt x="1565178" y="1302327"/>
                  <a:pt x="1567450" y="1271211"/>
                  <a:pt x="1583651" y="1246909"/>
                </a:cubicBezTo>
                <a:cubicBezTo>
                  <a:pt x="1592887" y="1233054"/>
                  <a:pt x="1604597" y="1220561"/>
                  <a:pt x="1611360" y="1205345"/>
                </a:cubicBezTo>
                <a:cubicBezTo>
                  <a:pt x="1623222" y="1178655"/>
                  <a:pt x="1629833" y="1149927"/>
                  <a:pt x="1639069" y="1122218"/>
                </a:cubicBezTo>
                <a:lnTo>
                  <a:pt x="1652924" y="1080654"/>
                </a:lnTo>
                <a:lnTo>
                  <a:pt x="1694487" y="955963"/>
                </a:lnTo>
                <a:cubicBezTo>
                  <a:pt x="1699105" y="942109"/>
                  <a:pt x="1705478" y="928720"/>
                  <a:pt x="1708342" y="914400"/>
                </a:cubicBezTo>
                <a:lnTo>
                  <a:pt x="1722196" y="845127"/>
                </a:lnTo>
                <a:cubicBezTo>
                  <a:pt x="1717578" y="775854"/>
                  <a:pt x="1716009" y="706311"/>
                  <a:pt x="1708342" y="637309"/>
                </a:cubicBezTo>
                <a:cubicBezTo>
                  <a:pt x="1706729" y="622794"/>
                  <a:pt x="1698029" y="609913"/>
                  <a:pt x="1694487" y="595745"/>
                </a:cubicBezTo>
                <a:cubicBezTo>
                  <a:pt x="1688776" y="572900"/>
                  <a:pt x="1686344" y="549318"/>
                  <a:pt x="1680633" y="526473"/>
                </a:cubicBezTo>
                <a:cubicBezTo>
                  <a:pt x="1677091" y="512305"/>
                  <a:pt x="1670790" y="498951"/>
                  <a:pt x="1666778" y="484909"/>
                </a:cubicBezTo>
                <a:cubicBezTo>
                  <a:pt x="1662556" y="470133"/>
                  <a:pt x="1648841" y="405517"/>
                  <a:pt x="1639069" y="387927"/>
                </a:cubicBezTo>
                <a:cubicBezTo>
                  <a:pt x="1622896" y="358816"/>
                  <a:pt x="1594182" y="336393"/>
                  <a:pt x="1583651" y="304800"/>
                </a:cubicBezTo>
                <a:cubicBezTo>
                  <a:pt x="1579033" y="290945"/>
                  <a:pt x="1576327" y="276298"/>
                  <a:pt x="1569796" y="263236"/>
                </a:cubicBezTo>
                <a:cubicBezTo>
                  <a:pt x="1557795" y="239235"/>
                  <a:pt x="1535854" y="211144"/>
                  <a:pt x="1514378" y="193963"/>
                </a:cubicBezTo>
                <a:cubicBezTo>
                  <a:pt x="1501376" y="183561"/>
                  <a:pt x="1486669" y="175490"/>
                  <a:pt x="1472815" y="166254"/>
                </a:cubicBezTo>
                <a:cubicBezTo>
                  <a:pt x="1463025" y="151569"/>
                  <a:pt x="1437139" y="106853"/>
                  <a:pt x="1417396" y="96982"/>
                </a:cubicBezTo>
                <a:cubicBezTo>
                  <a:pt x="1391272" y="83920"/>
                  <a:pt x="1334269" y="69273"/>
                  <a:pt x="1334269" y="69273"/>
                </a:cubicBezTo>
                <a:cubicBezTo>
                  <a:pt x="1325033" y="60036"/>
                  <a:pt x="1318243" y="47405"/>
                  <a:pt x="1306560" y="41563"/>
                </a:cubicBezTo>
                <a:cubicBezTo>
                  <a:pt x="1236389" y="6477"/>
                  <a:pt x="1177108" y="8707"/>
                  <a:pt x="1098742" y="0"/>
                </a:cubicBezTo>
                <a:cubicBezTo>
                  <a:pt x="969433" y="4618"/>
                  <a:pt x="839954" y="5783"/>
                  <a:pt x="710815" y="13854"/>
                </a:cubicBezTo>
                <a:cubicBezTo>
                  <a:pt x="685046" y="15465"/>
                  <a:pt x="584516" y="51336"/>
                  <a:pt x="572269" y="55418"/>
                </a:cubicBezTo>
                <a:lnTo>
                  <a:pt x="530706" y="69273"/>
                </a:lnTo>
                <a:cubicBezTo>
                  <a:pt x="439618" y="160358"/>
                  <a:pt x="610922" y="-2679"/>
                  <a:pt x="419869" y="124691"/>
                </a:cubicBezTo>
                <a:cubicBezTo>
                  <a:pt x="406015" y="133927"/>
                  <a:pt x="391308" y="141998"/>
                  <a:pt x="378306" y="152400"/>
                </a:cubicBezTo>
                <a:cubicBezTo>
                  <a:pt x="368106" y="160560"/>
                  <a:pt x="362279" y="174267"/>
                  <a:pt x="350596" y="180109"/>
                </a:cubicBezTo>
                <a:cubicBezTo>
                  <a:pt x="324472" y="193171"/>
                  <a:pt x="291771" y="191616"/>
                  <a:pt x="267469" y="207818"/>
                </a:cubicBezTo>
                <a:cubicBezTo>
                  <a:pt x="253615" y="217054"/>
                  <a:pt x="238908" y="225125"/>
                  <a:pt x="225906" y="235527"/>
                </a:cubicBezTo>
                <a:cubicBezTo>
                  <a:pt x="215706" y="243687"/>
                  <a:pt x="208646" y="255399"/>
                  <a:pt x="198196" y="263236"/>
                </a:cubicBezTo>
                <a:cubicBezTo>
                  <a:pt x="171554" y="283217"/>
                  <a:pt x="115069" y="318654"/>
                  <a:pt x="115069" y="318654"/>
                </a:cubicBezTo>
                <a:cubicBezTo>
                  <a:pt x="41178" y="429491"/>
                  <a:pt x="138160" y="295563"/>
                  <a:pt x="45796" y="387927"/>
                </a:cubicBezTo>
                <a:cubicBezTo>
                  <a:pt x="34022" y="399701"/>
                  <a:pt x="34738" y="429491"/>
                  <a:pt x="18087" y="429491"/>
                </a:cubicBezTo>
                <a:cubicBezTo>
                  <a:pt x="3483" y="429491"/>
                  <a:pt x="27930" y="401969"/>
                  <a:pt x="31942" y="387927"/>
                </a:cubicBezTo>
                <a:cubicBezTo>
                  <a:pt x="37173" y="369618"/>
                  <a:pt x="51817" y="314445"/>
                  <a:pt x="45796" y="332509"/>
                </a:cubicBezTo>
                <a:cubicBezTo>
                  <a:pt x="41178" y="346364"/>
                  <a:pt x="40043" y="361922"/>
                  <a:pt x="31942" y="374073"/>
                </a:cubicBezTo>
                <a:cubicBezTo>
                  <a:pt x="22706" y="387927"/>
                  <a:pt x="-11921" y="411598"/>
                  <a:pt x="4233" y="415636"/>
                </a:cubicBezTo>
                <a:cubicBezTo>
                  <a:pt x="32569" y="422720"/>
                  <a:pt x="59651" y="397163"/>
                  <a:pt x="87360" y="387927"/>
                </a:cubicBezTo>
                <a:cubicBezTo>
                  <a:pt x="133304" y="372613"/>
                  <a:pt x="114320" y="374073"/>
                  <a:pt x="142778" y="374073"/>
                </a:cubicBezTo>
              </a:path>
            </a:pathLst>
          </a:cu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56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12309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Vlastní archiv.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03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2398</Words>
  <Application>Microsoft Office PowerPoint</Application>
  <PresentationFormat>Předvádění na obrazovce (4:3)</PresentationFormat>
  <Paragraphs>410</Paragraphs>
  <Slides>42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42</vt:i4>
      </vt:variant>
    </vt:vector>
  </HeadingPairs>
  <TitlesOfParts>
    <vt:vector size="43" baseType="lpstr">
      <vt:lpstr>Motiv systému Office</vt:lpstr>
      <vt:lpstr>VY_42_INOVACE_67_2 rovnice o 2 neznámých – sčítací metoda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34</cp:revision>
  <dcterms:created xsi:type="dcterms:W3CDTF">2012-12-10T12:29:25Z</dcterms:created>
  <dcterms:modified xsi:type="dcterms:W3CDTF">2013-03-04T09:04:25Z</dcterms:modified>
</cp:coreProperties>
</file>