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60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968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41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600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555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90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332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047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6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211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592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840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1B1BE-6F11-4233-808C-E2CE197754FB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72537-62DA-4A89-9170-C3940F734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5904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VY_42_INOVACE_65_Logická úloha – řada čísel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52126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52126"/>
            <a:ext cx="138691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15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. </a:t>
            </a:r>
            <a:r>
              <a:rPr lang="cs-CZ" sz="800" dirty="0">
                <a:solidFill>
                  <a:prstClr val="black"/>
                </a:solidFill>
                <a:cs typeface="Calibri" pitchFamily="34" charset="0"/>
              </a:rPr>
              <a:t>8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22140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,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číselné řady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6.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40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1201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ai.ZSSUPIKOVICE\AppData\Local\Microsoft\Windows\Temporary Internet Files\Content.IE5\06JY281T\MC90042982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91191"/>
            <a:ext cx="5976664" cy="543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620688"/>
            <a:ext cx="289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Urči, co patří místo otazníku: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0038" y="2010335"/>
            <a:ext cx="934101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  <a:endParaRPr lang="cs-CZ" sz="3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kai.ZSSUPIKOVICE\AppData\Local\Microsoft\Windows\Temporary Internet Files\Content.IE5\3S7WR0VB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7011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91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33265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54126"/>
            <a:ext cx="1177582" cy="122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129" y="5231372"/>
            <a:ext cx="1307729" cy="136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796" y="4891314"/>
            <a:ext cx="1253020" cy="130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ai.ZSSUPIKOVICE\AppData\Local\Microsoft\Windows\Temporary Internet Files\Content.IE5\E5BE81SN\MC9004404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9660">
            <a:off x="5748459" y="686917"/>
            <a:ext cx="18288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84" y="4316406"/>
            <a:ext cx="1177582" cy="122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000308"/>
            <a:ext cx="1177582" cy="122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202" y="332656"/>
            <a:ext cx="773534" cy="80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32" y="865190"/>
            <a:ext cx="773534" cy="80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kai.ZSSUPIKOVICE\AppData\Local\Microsoft\Windows\Temporary Internet Files\Content.IE5\AF3HNM28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528" y="461297"/>
            <a:ext cx="773534" cy="80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0038" y="2708492"/>
            <a:ext cx="8622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cs-CZ" sz="2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43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cs-CZ" sz="2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54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56</a:t>
            </a:r>
            <a:r>
              <a:rPr lang="cs-CZ" sz="2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65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67</a:t>
            </a:r>
            <a:r>
              <a:rPr lang="cs-CZ" sz="28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76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ai.ZSSUPIKOVICE\AppData\Local\Microsoft\Windows\Temporary Internet Files\Content.IE5\GECB42D3\MC9003361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1198">
            <a:off x="3024933" y="4661486"/>
            <a:ext cx="1510939" cy="100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i.ZSSUPIKOVICE\AppData\Local\Microsoft\Windows\Temporary Internet Files\Content.IE5\GECB42D3\MC9003361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74329">
            <a:off x="1893184" y="790648"/>
            <a:ext cx="855207" cy="56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i.ZSSUPIKOVICE\AppData\Local\Microsoft\Windows\Temporary Internet Files\Content.IE5\PDEYGQOC\MC9001929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5396">
            <a:off x="7816891" y="3705953"/>
            <a:ext cx="921088" cy="68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97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-5114" y="26976"/>
            <a:ext cx="9341019" cy="689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  <a:p>
            <a:endParaRPr lang="cs-CZ" sz="3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400" b="1" dirty="0">
                <a:latin typeface="Times New Roman" pitchFamily="18" charset="0"/>
                <a:cs typeface="Times New Roman" pitchFamily="18" charset="0"/>
              </a:rPr>
              <a:t>123421 – 233432 – 343443 – 453454 – 563465 – ?  </a:t>
            </a:r>
          </a:p>
        </p:txBody>
      </p:sp>
    </p:spTree>
    <p:extLst>
      <p:ext uri="{BB962C8B-B14F-4D97-AF65-F5344CB8AC3E}">
        <p14:creationId xmlns:p14="http://schemas.microsoft.com/office/powerpoint/2010/main" val="284137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58752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Archiv autora.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http://office.microsoft.com/cs-cz/images/?CTT=6&amp;ver=14&amp;app=powerpnt.exe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43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160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VY_42_INOVACE_65_Logická úloha – řada čísel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12</cp:revision>
  <dcterms:created xsi:type="dcterms:W3CDTF">2013-01-29T21:27:48Z</dcterms:created>
  <dcterms:modified xsi:type="dcterms:W3CDTF">2013-03-04T19:27:58Z</dcterms:modified>
</cp:coreProperties>
</file>