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413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736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424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704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731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851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03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644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147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52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357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24E56-3140-4FAB-879D-1B13CCFB5EE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6DFD3-CDEB-4E5B-A6A7-26B4ABCEE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920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VY_42_INOVACE_62_Měnící se řada obrázků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69227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52736"/>
            <a:ext cx="13869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5.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12.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9227" y="3933056"/>
            <a:ext cx="221727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logické řady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9227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9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40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6760845" y="1934845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7733030" y="2726690"/>
            <a:ext cx="287655" cy="43180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7265670" y="3446780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7769225" y="4175760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1353214" y="2783609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216535" y="1121410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6148705" y="1919287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724650" y="2726690"/>
            <a:ext cx="431800" cy="431800"/>
          </a:xfrm>
          <a:prstGeom prst="star5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6184900" y="4156075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6689090" y="3446780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09521" y="2761211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57225" y="1121410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7230110" y="1934845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6184900" y="2726690"/>
            <a:ext cx="359410" cy="431800"/>
          </a:xfrm>
          <a:prstGeom prst="triangl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6221095" y="3446780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760845" y="4156075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768494" y="2759306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257935" y="1121410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6" name="Vývojový diagram: postup 25"/>
          <p:cNvSpPr/>
          <p:nvPr/>
        </p:nvSpPr>
        <p:spPr>
          <a:xfrm>
            <a:off x="7773728" y="1949344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7" name="Vývojový diagram: postup 26"/>
          <p:cNvSpPr/>
          <p:nvPr/>
        </p:nvSpPr>
        <p:spPr>
          <a:xfrm>
            <a:off x="7301865" y="2726690"/>
            <a:ext cx="215900" cy="431800"/>
          </a:xfrm>
          <a:prstGeom prst="flowChartProcess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8" name="Vývojový diagram: postup 27"/>
          <p:cNvSpPr/>
          <p:nvPr/>
        </p:nvSpPr>
        <p:spPr>
          <a:xfrm>
            <a:off x="7804785" y="3446780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9" name="Vývojový diagram: postup 28"/>
          <p:cNvSpPr/>
          <p:nvPr/>
        </p:nvSpPr>
        <p:spPr>
          <a:xfrm>
            <a:off x="7338060" y="4150995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31" name="Vývojový diagram: postup 30"/>
          <p:cNvSpPr/>
          <p:nvPr/>
        </p:nvSpPr>
        <p:spPr>
          <a:xfrm>
            <a:off x="1889500" y="2785514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33" name="Vývojový diagram: postup 32"/>
          <p:cNvSpPr/>
          <p:nvPr/>
        </p:nvSpPr>
        <p:spPr>
          <a:xfrm>
            <a:off x="1889500" y="1121410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34" name="TextovéPole 41"/>
          <p:cNvSpPr txBox="1"/>
          <p:nvPr/>
        </p:nvSpPr>
        <p:spPr>
          <a:xfrm>
            <a:off x="5375910" y="1827530"/>
            <a:ext cx="535305" cy="615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600" kern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a)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sp>
        <p:nvSpPr>
          <p:cNvPr id="35" name="TextovéPole 43"/>
          <p:cNvSpPr txBox="1"/>
          <p:nvPr/>
        </p:nvSpPr>
        <p:spPr>
          <a:xfrm>
            <a:off x="5375910" y="2512695"/>
            <a:ext cx="563880" cy="615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600" kern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b)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sp>
        <p:nvSpPr>
          <p:cNvPr id="36" name="TextovéPole 44"/>
          <p:cNvSpPr txBox="1"/>
          <p:nvPr/>
        </p:nvSpPr>
        <p:spPr>
          <a:xfrm>
            <a:off x="5375910" y="3232785"/>
            <a:ext cx="535305" cy="615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600" kern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c)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sp>
        <p:nvSpPr>
          <p:cNvPr id="37" name="TextovéPole 45"/>
          <p:cNvSpPr txBox="1"/>
          <p:nvPr/>
        </p:nvSpPr>
        <p:spPr>
          <a:xfrm>
            <a:off x="5375910" y="3966845"/>
            <a:ext cx="563880" cy="615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600" kern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d)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sp>
        <p:nvSpPr>
          <p:cNvPr id="38" name="TextovéPole 46"/>
          <p:cNvSpPr txBox="1"/>
          <p:nvPr/>
        </p:nvSpPr>
        <p:spPr>
          <a:xfrm>
            <a:off x="144261" y="3551613"/>
            <a:ext cx="2125980" cy="615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600" b="1" kern="1200" dirty="0">
                <a:solidFill>
                  <a:srgbClr val="0070C0"/>
                </a:solidFill>
                <a:effectLst/>
                <a:latin typeface="Times New Roman"/>
                <a:ea typeface="Times New Roman"/>
              </a:rPr>
              <a:t>?   ?   ?   ?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39" name="TextovéPole 47"/>
          <p:cNvSpPr txBox="1"/>
          <p:nvPr/>
        </p:nvSpPr>
        <p:spPr>
          <a:xfrm>
            <a:off x="1017270" y="152400"/>
            <a:ext cx="6545580" cy="6534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600" b="1" kern="12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000"/>
                    </a:srgbClr>
                  </a:outerShdw>
                </a:effectLst>
                <a:latin typeface="Times New Roman"/>
                <a:ea typeface="Times New Roman"/>
              </a:rPr>
              <a:t>Co logicky patří místo otazníků?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sp>
        <p:nvSpPr>
          <p:cNvPr id="40" name="Rectangle 3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171681" y="1943850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1295717" y="1943504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3" name="Vývojový diagram: postup 42"/>
          <p:cNvSpPr/>
          <p:nvPr/>
        </p:nvSpPr>
        <p:spPr>
          <a:xfrm>
            <a:off x="1863089" y="1971097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4" name="Šipka dolů 43"/>
          <p:cNvSpPr/>
          <p:nvPr/>
        </p:nvSpPr>
        <p:spPr>
          <a:xfrm>
            <a:off x="784860" y="1952567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5" name="Šipka dolů 44"/>
          <p:cNvSpPr/>
          <p:nvPr/>
        </p:nvSpPr>
        <p:spPr>
          <a:xfrm>
            <a:off x="218642" y="4432935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1829607" y="4407535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748982" y="4448810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8" name="Vývojový diagram: postup 47"/>
          <p:cNvSpPr/>
          <p:nvPr/>
        </p:nvSpPr>
        <p:spPr>
          <a:xfrm>
            <a:off x="1424969" y="4448810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9" name="Šipka dolů 48"/>
          <p:cNvSpPr/>
          <p:nvPr/>
        </p:nvSpPr>
        <p:spPr>
          <a:xfrm>
            <a:off x="790142" y="5281031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176963" y="5281031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1" name="Vývojový diagram: postup 50"/>
          <p:cNvSpPr/>
          <p:nvPr/>
        </p:nvSpPr>
        <p:spPr>
          <a:xfrm>
            <a:off x="1415646" y="5279357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1843723" y="5279357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3" name="Šipka dolů 52"/>
          <p:cNvSpPr/>
          <p:nvPr/>
        </p:nvSpPr>
        <p:spPr>
          <a:xfrm>
            <a:off x="1410364" y="6087679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4" name="Vývojový diagram: postup 53"/>
          <p:cNvSpPr/>
          <p:nvPr/>
        </p:nvSpPr>
        <p:spPr>
          <a:xfrm>
            <a:off x="880889" y="6087679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5" name="Rovnoramenný trojúhelník 54"/>
          <p:cNvSpPr/>
          <p:nvPr/>
        </p:nvSpPr>
        <p:spPr>
          <a:xfrm>
            <a:off x="226378" y="6087679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6" name="Pěticípá hvězda 55"/>
          <p:cNvSpPr/>
          <p:nvPr/>
        </p:nvSpPr>
        <p:spPr>
          <a:xfrm>
            <a:off x="1846032" y="6087679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pic>
        <p:nvPicPr>
          <p:cNvPr id="5122" name="Picture 2" descr="C:\Users\kai.ZSSUPIKOVICE\AppData\Local\Microsoft\Windows\Temporary Internet Files\Content.IE5\L088XVGH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497" y="5085184"/>
            <a:ext cx="1362075" cy="166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01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lů 4"/>
          <p:cNvSpPr/>
          <p:nvPr/>
        </p:nvSpPr>
        <p:spPr>
          <a:xfrm>
            <a:off x="7769225" y="4175760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3290049" y="2535148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2153370" y="872949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6184900" y="4156075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146356" y="2512750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2594060" y="872949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760845" y="4156075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705329" y="2510845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3194770" y="872949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29" name="Vývojový diagram: postup 28"/>
          <p:cNvSpPr/>
          <p:nvPr/>
        </p:nvSpPr>
        <p:spPr>
          <a:xfrm>
            <a:off x="7338060" y="4150995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31" name="Vývojový diagram: postup 30"/>
          <p:cNvSpPr/>
          <p:nvPr/>
        </p:nvSpPr>
        <p:spPr>
          <a:xfrm>
            <a:off x="3826335" y="2537053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33" name="Vývojový diagram: postup 32"/>
          <p:cNvSpPr/>
          <p:nvPr/>
        </p:nvSpPr>
        <p:spPr>
          <a:xfrm>
            <a:off x="3826335" y="872949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37" name="TextovéPole 45"/>
          <p:cNvSpPr txBox="1"/>
          <p:nvPr/>
        </p:nvSpPr>
        <p:spPr>
          <a:xfrm>
            <a:off x="5375910" y="3966845"/>
            <a:ext cx="563880" cy="615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600" kern="120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d)</a:t>
            </a:r>
            <a:endParaRPr lang="cs-CZ" sz="1200">
              <a:effectLst/>
              <a:latin typeface="Times New Roman"/>
              <a:ea typeface="Times New Roman"/>
            </a:endParaRPr>
          </a:p>
        </p:txBody>
      </p:sp>
      <p:sp>
        <p:nvSpPr>
          <p:cNvPr id="40" name="Rectangle 3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2108516" y="1695389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3232552" y="1695043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3" name="Vývojový diagram: postup 42"/>
          <p:cNvSpPr/>
          <p:nvPr/>
        </p:nvSpPr>
        <p:spPr>
          <a:xfrm>
            <a:off x="3799924" y="1722636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4" name="Šipka dolů 43"/>
          <p:cNvSpPr/>
          <p:nvPr/>
        </p:nvSpPr>
        <p:spPr>
          <a:xfrm>
            <a:off x="2721695" y="1704106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5" name="Šipka dolů 44"/>
          <p:cNvSpPr/>
          <p:nvPr/>
        </p:nvSpPr>
        <p:spPr>
          <a:xfrm>
            <a:off x="2155477" y="4184474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3766442" y="4159074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2685817" y="4200349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8" name="Vývojový diagram: postup 47"/>
          <p:cNvSpPr/>
          <p:nvPr/>
        </p:nvSpPr>
        <p:spPr>
          <a:xfrm>
            <a:off x="3361804" y="4200349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49" name="Šipka dolů 48"/>
          <p:cNvSpPr/>
          <p:nvPr/>
        </p:nvSpPr>
        <p:spPr>
          <a:xfrm>
            <a:off x="2726977" y="5032570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2113798" y="5032570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1" name="Vývojový diagram: postup 50"/>
          <p:cNvSpPr/>
          <p:nvPr/>
        </p:nvSpPr>
        <p:spPr>
          <a:xfrm>
            <a:off x="3352481" y="5030896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3780558" y="5030896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3" name="Šipka dolů 52"/>
          <p:cNvSpPr/>
          <p:nvPr/>
        </p:nvSpPr>
        <p:spPr>
          <a:xfrm>
            <a:off x="3347199" y="5839218"/>
            <a:ext cx="287655" cy="431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4" name="Vývojový diagram: postup 53"/>
          <p:cNvSpPr/>
          <p:nvPr/>
        </p:nvSpPr>
        <p:spPr>
          <a:xfrm>
            <a:off x="2817724" y="5839218"/>
            <a:ext cx="21590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5" name="Rovnoramenný trojúhelník 54"/>
          <p:cNvSpPr/>
          <p:nvPr/>
        </p:nvSpPr>
        <p:spPr>
          <a:xfrm>
            <a:off x="2163213" y="5839218"/>
            <a:ext cx="359410" cy="431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6" name="Pěticípá hvězda 55"/>
          <p:cNvSpPr/>
          <p:nvPr/>
        </p:nvSpPr>
        <p:spPr>
          <a:xfrm>
            <a:off x="3782867" y="5839218"/>
            <a:ext cx="431800" cy="4318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59" name="Zahnutá šipka dolů 58"/>
          <p:cNvSpPr/>
          <p:nvPr/>
        </p:nvSpPr>
        <p:spPr>
          <a:xfrm>
            <a:off x="3367752" y="2154436"/>
            <a:ext cx="648072" cy="30765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1" name="Zahnutá šipka nahoru 60"/>
          <p:cNvSpPr/>
          <p:nvPr/>
        </p:nvSpPr>
        <p:spPr>
          <a:xfrm>
            <a:off x="2231205" y="1365138"/>
            <a:ext cx="648072" cy="305688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2" name="Zahnutá šipka dolů 61"/>
          <p:cNvSpPr/>
          <p:nvPr/>
        </p:nvSpPr>
        <p:spPr>
          <a:xfrm>
            <a:off x="2217450" y="557354"/>
            <a:ext cx="648072" cy="30765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3" name="Zahnutá šipka dolů 62"/>
          <p:cNvSpPr/>
          <p:nvPr/>
        </p:nvSpPr>
        <p:spPr>
          <a:xfrm>
            <a:off x="2870734" y="1363168"/>
            <a:ext cx="648072" cy="30765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5" name="Zahnutá šipka nahoru 64"/>
          <p:cNvSpPr/>
          <p:nvPr/>
        </p:nvSpPr>
        <p:spPr>
          <a:xfrm>
            <a:off x="3352481" y="3059620"/>
            <a:ext cx="648072" cy="305688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nahoru 65"/>
          <p:cNvSpPr/>
          <p:nvPr/>
        </p:nvSpPr>
        <p:spPr>
          <a:xfrm>
            <a:off x="2764185" y="2164806"/>
            <a:ext cx="648072" cy="305688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8" name="Zahnutá šipka nahoru 67"/>
          <p:cNvSpPr/>
          <p:nvPr/>
        </p:nvSpPr>
        <p:spPr>
          <a:xfrm>
            <a:off x="2879451" y="5480996"/>
            <a:ext cx="648072" cy="305688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9" name="Zahnutá šipka nahoru 68"/>
          <p:cNvSpPr/>
          <p:nvPr/>
        </p:nvSpPr>
        <p:spPr>
          <a:xfrm>
            <a:off x="2236962" y="4692647"/>
            <a:ext cx="648072" cy="305688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1" name="Zahnutá šipka dolů 70"/>
          <p:cNvSpPr/>
          <p:nvPr/>
        </p:nvSpPr>
        <p:spPr>
          <a:xfrm>
            <a:off x="2870734" y="4673667"/>
            <a:ext cx="648072" cy="30765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2" name="Zahnutá šipka dolů 71"/>
          <p:cNvSpPr/>
          <p:nvPr/>
        </p:nvSpPr>
        <p:spPr>
          <a:xfrm>
            <a:off x="2299304" y="3835541"/>
            <a:ext cx="648072" cy="30765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3" name="Šipka dolů 72"/>
          <p:cNvSpPr/>
          <p:nvPr/>
        </p:nvSpPr>
        <p:spPr>
          <a:xfrm>
            <a:off x="3775865" y="3401241"/>
            <a:ext cx="287655" cy="4318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74" name="Pěticípá hvězda 73"/>
          <p:cNvSpPr/>
          <p:nvPr/>
        </p:nvSpPr>
        <p:spPr>
          <a:xfrm>
            <a:off x="2191540" y="3381556"/>
            <a:ext cx="431800" cy="43180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75" name="Rovnoramenný trojúhelník 74"/>
          <p:cNvSpPr/>
          <p:nvPr/>
        </p:nvSpPr>
        <p:spPr>
          <a:xfrm>
            <a:off x="2767485" y="3381556"/>
            <a:ext cx="359410" cy="4318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76" name="Vývojový diagram: postup 75"/>
          <p:cNvSpPr/>
          <p:nvPr/>
        </p:nvSpPr>
        <p:spPr>
          <a:xfrm>
            <a:off x="3344700" y="3376476"/>
            <a:ext cx="215900" cy="43180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6963" y="228600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ai.ZSSUPIKOVICE\AppData\Local\Microsoft\Windows\Temporary Internet Files\Content.IE5\S9DAQKR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987" y="767514"/>
            <a:ext cx="2285047" cy="187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59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5014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office.microsoft.com/cs-cz/images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2"/>
              </a:rPr>
              <a:t>/?CTT=6&amp;ver=14&amp;app=powerpnt.exe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805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73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VY_42_INOVACE_62_Měnící se řada obrázků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18</cp:revision>
  <dcterms:created xsi:type="dcterms:W3CDTF">2013-01-27T21:48:26Z</dcterms:created>
  <dcterms:modified xsi:type="dcterms:W3CDTF">2013-03-04T19:26:15Z</dcterms:modified>
</cp:coreProperties>
</file>