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7" r:id="rId4"/>
    <p:sldId id="258" r:id="rId5"/>
    <p:sldId id="269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383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72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53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163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223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968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401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802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020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0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EE87B-9F87-467D-9424-5FB95416ACC0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40A86-281E-4DE2-AAC6-00DDC67589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0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51520" y="2130425"/>
            <a:ext cx="8424936" cy="1470025"/>
          </a:xfrm>
        </p:spPr>
        <p:txBody>
          <a:bodyPr/>
          <a:lstStyle/>
          <a:p>
            <a:pPr>
              <a:defRPr/>
            </a:pPr>
            <a:r>
              <a:rPr lang="cs-CZ" sz="3200" b="1" dirty="0" smtClean="0"/>
              <a:t>VY_42_INOVACE_63_Osová souměrnost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800" dirty="0">
                <a:solidFill>
                  <a:prstClr val="black"/>
                </a:solidFill>
                <a:cs typeface="Arial" charset="0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4213" y="1052736"/>
            <a:ext cx="15359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Jméno autora: Ivana Kašpárková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4229" y="1052736"/>
            <a:ext cx="13869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Datum vytvoření: 16. 8. 2012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6"/>
            <a:ext cx="251062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Vzdělávací obor, téma: Matematika,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osová 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souměrnost</a:t>
            </a: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,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800" dirty="0" smtClean="0">
                <a:solidFill>
                  <a:prstClr val="black"/>
                </a:solidFill>
                <a:cs typeface="Calibri" pitchFamily="34" charset="0"/>
              </a:rPr>
              <a:t>Ročník: 7.</a:t>
            </a:r>
            <a:endParaRPr lang="cs-CZ" sz="800" dirty="0">
              <a:solidFill>
                <a:prstClr val="black"/>
              </a:solidFill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403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2474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</a:p>
        </p:txBody>
      </p:sp>
    </p:spTree>
    <p:extLst>
      <p:ext uri="{BB962C8B-B14F-4D97-AF65-F5344CB8AC3E}">
        <p14:creationId xmlns:p14="http://schemas.microsoft.com/office/powerpoint/2010/main" val="2609184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4" y="949117"/>
            <a:ext cx="4176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odem B vedeme kolmici k ose </a:t>
            </a:r>
            <a:r>
              <a:rPr lang="cs-CZ" dirty="0" smtClean="0">
                <a:latin typeface="Lucida Handwriting" pitchFamily="66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 ose vznikne bod X</a:t>
            </a:r>
            <a:r>
              <a:rPr lang="cs-CZ" dirty="0" smtClean="0">
                <a:latin typeface="Lucida Handwriting" pitchFamily="66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94622" y="1629889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503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88025" y="949117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apíchneme kružítko do bodu X, vezmeme poloměr XB a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vytvoříme oblouk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94622" y="1629889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55906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42615" y="5583611"/>
            <a:ext cx="61926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85" y="52904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42615" y="5583611"/>
            <a:ext cx="61926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85" y="52904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42615" y="5583611"/>
            <a:ext cx="61926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959860" y="5619092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85" y="52904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42615" y="5583611"/>
            <a:ext cx="61926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959860" y="5619092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5" name="Pravoúhlý trojúhelník 4"/>
          <p:cNvSpPr/>
          <p:nvPr/>
        </p:nvSpPr>
        <p:spPr>
          <a:xfrm rot="2595379">
            <a:off x="5375785" y="1927472"/>
            <a:ext cx="1512168" cy="3672408"/>
          </a:xfrm>
          <a:prstGeom prst="rtTriangle">
            <a:avLst/>
          </a:prstGeom>
          <a:solidFill>
            <a:schemeClr val="bg1"/>
          </a:solidFill>
          <a:scene3d>
            <a:camera prst="orthographicFront">
              <a:rot lat="1080000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09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2685" y="52904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1742" y="417565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949" y="1631379"/>
            <a:ext cx="514350" cy="6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oúhlý trojúhelník 3"/>
          <p:cNvSpPr/>
          <p:nvPr/>
        </p:nvSpPr>
        <p:spPr>
          <a:xfrm rot="2757762">
            <a:off x="1658639" y="1927473"/>
            <a:ext cx="1512168" cy="367240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260321" y="1063377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026791" y="1943743"/>
            <a:ext cx="25922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442615" y="5583611"/>
            <a:ext cx="6192688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51868" y="45042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959860" y="5619092"/>
            <a:ext cx="3738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4613" y="4196495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026791" y="163137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442615" y="5619092"/>
            <a:ext cx="31451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15023" y="1631379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41062" y="4196495"/>
            <a:ext cx="3642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C´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27280" y="909488"/>
            <a:ext cx="3048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>
                <a:latin typeface="Lucida Handwriting" pitchFamily="66" charset="0"/>
                <a:cs typeface="Times New Roman" pitchFamily="18" charset="0"/>
              </a:rPr>
              <a:t>o</a:t>
            </a:r>
          </a:p>
        </p:txBody>
      </p:sp>
      <p:sp>
        <p:nvSpPr>
          <p:cNvPr id="5" name="Pravoúhlý trojúhelník 4"/>
          <p:cNvSpPr/>
          <p:nvPr/>
        </p:nvSpPr>
        <p:spPr>
          <a:xfrm rot="2595379">
            <a:off x="5375785" y="1927472"/>
            <a:ext cx="1512168" cy="3672408"/>
          </a:xfrm>
          <a:prstGeom prst="rtTriangle">
            <a:avLst/>
          </a:prstGeom>
          <a:solidFill>
            <a:schemeClr val="bg1"/>
          </a:solidFill>
          <a:scene3d>
            <a:camera prst="orthographicFront">
              <a:rot lat="1080000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628674" y="201602"/>
            <a:ext cx="3991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Osová souměrnost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94612" y="6197429"/>
            <a:ext cx="4637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Zápis: </a:t>
            </a:r>
            <a:r>
              <a:rPr lang="cs-CZ" sz="2800" dirty="0" smtClean="0">
                <a:latin typeface="Lucida Handwriting" pitchFamily="66" charset="0"/>
                <a:cs typeface="Times New Roman" pitchFamily="18" charset="0"/>
              </a:rPr>
              <a:t>o</a:t>
            </a:r>
            <a:r>
              <a:rPr lang="cs-CZ" dirty="0" smtClean="0">
                <a:latin typeface="Lucida Handwriting" pitchFamily="66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smtClean="0">
                <a:latin typeface="Lucida Handwriting" pitchFamily="66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):      ABC              A´B´C´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1836028" y="6382095"/>
            <a:ext cx="150579" cy="18466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3043522" y="6382095"/>
            <a:ext cx="150579" cy="18466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591223" y="6520146"/>
            <a:ext cx="35300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558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1529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Vlastní archiv.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82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195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VY_42_INOVACE_63_Osová souměrnost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12</cp:revision>
  <dcterms:created xsi:type="dcterms:W3CDTF">2013-01-19T20:02:33Z</dcterms:created>
  <dcterms:modified xsi:type="dcterms:W3CDTF">2013-03-04T19:26:56Z</dcterms:modified>
</cp:coreProperties>
</file>