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77" r:id="rId3"/>
    <p:sldId id="276" r:id="rId4"/>
    <p:sldId id="272" r:id="rId5"/>
    <p:sldId id="273" r:id="rId6"/>
    <p:sldId id="274" r:id="rId7"/>
    <p:sldId id="275" r:id="rId8"/>
    <p:sldId id="287" r:id="rId9"/>
    <p:sldId id="288" r:id="rId10"/>
    <p:sldId id="289" r:id="rId11"/>
    <p:sldId id="290" r:id="rId12"/>
    <p:sldId id="291" r:id="rId13"/>
    <p:sldId id="294" r:id="rId14"/>
    <p:sldId id="296" r:id="rId15"/>
    <p:sldId id="297" r:id="rId16"/>
    <p:sldId id="295" r:id="rId1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  <a:srgbClr val="FF00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245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1622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860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7142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3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49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976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592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1738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241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822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829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omalovanky.cz/wp-content/uploads/19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omalovanky.cz/wp-content/uploads/37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omalovanky.cz/wp-content/uploads/36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google.com/url?sa=i&amp;rct=j&amp;q=kreslen%C3%A9+obr%C3%A1zky+medv%C3%ADdek&amp;source=images&amp;cd=&amp;cad=rja&amp;docid=y64mEunBl8mStM&amp;tbnid=r1TFEc9ljHYoVM:&amp;ved=0CAUQjRw&amp;url=http://ece.blog.cz/rubrika/kreslene&amp;ei=XdQpUczCAaWi0QWbxIFI&amp;psig=AFQjCNG5LhdYXHnUn2vY1Q514wm6wMhLTQ&amp;ust=1361781938838458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hyperlink" Target="http://www.medvidecek.estranky.cz/fotoalbum/obrazky/kresleni-medvidci/2.gif.-.html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iomalovanky.cz/wp-content/uploads/19.jpg" TargetMode="External"/><Relationship Id="rId3" Type="http://schemas.openxmlformats.org/officeDocument/2006/relationships/hyperlink" Target="http://t1.gstatic.com/images?q=tbn:ANd9GcQlR2qSJ1XQfMcc15pV9A2pbEx4x50gLcOW1gixcSgEx4B-zmkUJw" TargetMode="External"/><Relationship Id="rId7" Type="http://schemas.openxmlformats.org/officeDocument/2006/relationships/hyperlink" Target="http://www.domaci-napady.cz/wp-content/uploads/2007/02/sablony-kvetiny2.jpg" TargetMode="External"/><Relationship Id="rId2" Type="http://schemas.openxmlformats.org/officeDocument/2006/relationships/hyperlink" Target="http://www.skolni-potreby.eu/media/catalog/product/cache/1/image/5e06319eda06f020e43594a9c230972d/3/0/300696-delfin.jpgti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0.gstatic.com/images?q=tbn:ANd9GcTzod59ZGZdHozcdOajE8ayZ7ZmCAl1cIw8qaa5kXO2ZzFOg8pL4Q" TargetMode="External"/><Relationship Id="rId5" Type="http://schemas.openxmlformats.org/officeDocument/2006/relationships/hyperlink" Target="http://www.mistecko.net/windowart/zelva2.jpg" TargetMode="External"/><Relationship Id="rId4" Type="http://schemas.openxmlformats.org/officeDocument/2006/relationships/hyperlink" Target="http://www.medvidecek.estranky.cz/img/mid/25/2.gif.jpg" TargetMode="External"/><Relationship Id="rId9" Type="http://schemas.openxmlformats.org/officeDocument/2006/relationships/hyperlink" Target="http://t2.gstatic.com/images?q=tbn:ANd9GcQwRygFemS17BlN87RzJxcSjOLM_Gp0j9BXm7TVd5Mm3E_BPL2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4213" y="1067247"/>
            <a:ext cx="153599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autora: Ivana Kašpárková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4229" y="1067247"/>
            <a:ext cx="14638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vytvoření: 14. 12. 2012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213" y="3933056"/>
            <a:ext cx="20890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Matematika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, 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celá čísla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4213" y="4300900"/>
            <a:ext cx="5902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Ročník: 8.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cs-CZ" sz="3200" b="1" dirty="0" smtClean="0"/>
              <a:t>VY_42_INOVACE_61_Dominové čtverce</a:t>
            </a:r>
            <a:endParaRPr lang="cs-CZ" sz="32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8414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8680"/>
            <a:ext cx="799288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Tento DUM slouží k procvičování počítání s celými čísly.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Následující „dominové čtverce“ jsou řazeny podle stupně obtížnosti od nejjednodušších po nejsložitější vzhledem k barevným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smajlíkům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kruhům a také vzhledem k otočení  zadání jednotlivých příkladů.</a:t>
            </a: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Čtverce se rozstříhají na 16 malých čtverců, poté je žáci poskládají do původního velkého čtverce.</a:t>
            </a: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Aby se žákům ve třídě nemohly kartičky s příklady pomíchat, je možno jednotlivé čtverce zkopírovat a každý vyplnit jinou barvou.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Barevné puntíky jsou jen pro snazší kontrolu pro učitele, jinou funkci nemají.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 rubovou stranu se může vytisknout obrázek (na konci je pár obrázků pro inspiraci) a ten pak také může sloužit jako kontrola.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84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bdélník 55"/>
          <p:cNvSpPr/>
          <p:nvPr/>
        </p:nvSpPr>
        <p:spPr>
          <a:xfrm>
            <a:off x="1475656" y="476672"/>
            <a:ext cx="6264696" cy="626469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2" name="Přímá spojnice 61"/>
          <p:cNvCxnSpPr>
            <a:stCxn id="56" idx="1"/>
            <a:endCxn id="56" idx="3"/>
          </p:cNvCxnSpPr>
          <p:nvPr/>
        </p:nvCxnSpPr>
        <p:spPr>
          <a:xfrm>
            <a:off x="1475656" y="3609020"/>
            <a:ext cx="62646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>
            <a:stCxn id="56" idx="0"/>
            <a:endCxn id="56" idx="2"/>
          </p:cNvCxnSpPr>
          <p:nvPr/>
        </p:nvCxnSpPr>
        <p:spPr>
          <a:xfrm>
            <a:off x="4608004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1475656" y="476672"/>
            <a:ext cx="626469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flipV="1">
            <a:off x="1475656" y="476672"/>
            <a:ext cx="626469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3040966" y="476672"/>
            <a:ext cx="1886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6174178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1475656" y="2042846"/>
            <a:ext cx="62646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1475656" y="5157192"/>
            <a:ext cx="6264696" cy="180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>
            <a:stCxn id="56" idx="1"/>
            <a:endCxn id="56" idx="0"/>
          </p:cNvCxnSpPr>
          <p:nvPr/>
        </p:nvCxnSpPr>
        <p:spPr>
          <a:xfrm flipV="1">
            <a:off x="1475656" y="476672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>
            <a:stCxn id="56" idx="2"/>
            <a:endCxn id="56" idx="3"/>
          </p:cNvCxnSpPr>
          <p:nvPr/>
        </p:nvCxnSpPr>
        <p:spPr>
          <a:xfrm flipV="1">
            <a:off x="4608004" y="3609020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 flipV="1">
            <a:off x="1475656" y="476672"/>
            <a:ext cx="4680520" cy="46805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flipV="1">
            <a:off x="3041830" y="2024844"/>
            <a:ext cx="4698522" cy="47165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>
            <a:off x="3045523" y="476672"/>
            <a:ext cx="4694829" cy="46985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/>
          <p:cNvCxnSpPr>
            <a:stCxn id="56" idx="0"/>
            <a:endCxn id="56" idx="3"/>
          </p:cNvCxnSpPr>
          <p:nvPr/>
        </p:nvCxnSpPr>
        <p:spPr>
          <a:xfrm>
            <a:off x="4608004" y="476672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>
            <a:off x="6174178" y="476672"/>
            <a:ext cx="1566174" cy="1566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>
            <a:off x="1475656" y="2042846"/>
            <a:ext cx="4698522" cy="46985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>
            <a:stCxn id="56" idx="1"/>
            <a:endCxn id="56" idx="2"/>
          </p:cNvCxnSpPr>
          <p:nvPr/>
        </p:nvCxnSpPr>
        <p:spPr>
          <a:xfrm>
            <a:off x="1475656" y="3609020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>
            <a:off x="1475656" y="5157192"/>
            <a:ext cx="1584176" cy="15841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109"/>
          <p:cNvCxnSpPr/>
          <p:nvPr/>
        </p:nvCxnSpPr>
        <p:spPr>
          <a:xfrm flipV="1">
            <a:off x="1475656" y="476672"/>
            <a:ext cx="1565310" cy="15481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nice 111"/>
          <p:cNvCxnSpPr/>
          <p:nvPr/>
        </p:nvCxnSpPr>
        <p:spPr>
          <a:xfrm flipV="1">
            <a:off x="6174178" y="5175194"/>
            <a:ext cx="1566174" cy="1566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 rot="5400000">
            <a:off x="2310425" y="5773615"/>
            <a:ext cx="1129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-6.(-0,5)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 rot="5400000">
            <a:off x="4156037" y="5764614"/>
            <a:ext cx="1291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-(-5)+(-4)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 rot="5400000">
            <a:off x="4387739" y="2641267"/>
            <a:ext cx="82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 rot="5400000">
            <a:off x="5975733" y="5764614"/>
            <a:ext cx="783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 rot="5400000">
            <a:off x="2539144" y="2641267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-5-4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 rot="5400000">
            <a:off x="2463442" y="4180438"/>
            <a:ext cx="787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rot="5400000">
            <a:off x="4480072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 rot="5400000">
            <a:off x="4101625" y="5764614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43" name="TextovéPole 42"/>
          <p:cNvSpPr txBox="1"/>
          <p:nvPr/>
        </p:nvSpPr>
        <p:spPr>
          <a:xfrm rot="5400000">
            <a:off x="4101625" y="2641267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 rot="5400000">
            <a:off x="2922785" y="2632266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-9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 rot="5400000">
            <a:off x="2904783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 rot="5400000">
            <a:off x="5649797" y="5773615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rot="5400000">
            <a:off x="2388361" y="1066092"/>
            <a:ext cx="954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-10+12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 rot="5400000">
            <a:off x="2805924" y="1066092"/>
            <a:ext cx="839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6+(-4)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 rot="5400000">
            <a:off x="4466216" y="1066092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-4-6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 rot="5400000">
            <a:off x="4101625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 rot="5400000">
            <a:off x="2720262" y="5764614"/>
            <a:ext cx="1012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-9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:(-3)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 rot="5400000">
            <a:off x="6010399" y="2632266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-7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 rot="5400000">
            <a:off x="5676232" y="4255391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 rot="5400000">
            <a:off x="4110741" y="1066092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 rot="5400000">
            <a:off x="5728351" y="1075093"/>
            <a:ext cx="1277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12+(-1)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 rot="5400000">
            <a:off x="5431705" y="1075093"/>
            <a:ext cx="1048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-(-7)+4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 rot="5400000">
            <a:off x="5497071" y="2641267"/>
            <a:ext cx="931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-5,4-1,6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 rot="5400000">
            <a:off x="5944897" y="4255391"/>
            <a:ext cx="877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-5.1,2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88881" y="20248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TextovéPole 115"/>
          <p:cNvSpPr txBox="1"/>
          <p:nvPr/>
        </p:nvSpPr>
        <p:spPr>
          <a:xfrm>
            <a:off x="4888881" y="517519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TextovéPole 116"/>
          <p:cNvSpPr txBox="1"/>
          <p:nvPr/>
        </p:nvSpPr>
        <p:spPr>
          <a:xfrm>
            <a:off x="1754255" y="477507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2,4: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0,24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" name="TextovéPole 117"/>
          <p:cNvSpPr txBox="1"/>
          <p:nvPr/>
        </p:nvSpPr>
        <p:spPr>
          <a:xfrm>
            <a:off x="3144200" y="5166193"/>
            <a:ext cx="1361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-1.(-2).(-1)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" name="TextovéPole 118"/>
          <p:cNvSpPr txBox="1"/>
          <p:nvPr/>
        </p:nvSpPr>
        <p:spPr>
          <a:xfrm>
            <a:off x="1514298" y="1698238"/>
            <a:ext cx="1488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-(11-3.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5-1)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ovéPole 119"/>
          <p:cNvSpPr txBox="1"/>
          <p:nvPr/>
        </p:nvSpPr>
        <p:spPr>
          <a:xfrm>
            <a:off x="1763688" y="3609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(-2)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1" name="TextovéPole 120"/>
          <p:cNvSpPr txBox="1"/>
          <p:nvPr/>
        </p:nvSpPr>
        <p:spPr>
          <a:xfrm>
            <a:off x="6453209" y="482423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(-6)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" name="TextovéPole 121"/>
          <p:cNvSpPr txBox="1"/>
          <p:nvPr/>
        </p:nvSpPr>
        <p:spPr>
          <a:xfrm>
            <a:off x="6453209" y="204502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-4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3311860" y="3609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(-6)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3311860" y="32399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5" name="TextovéPole 124"/>
          <p:cNvSpPr txBox="1"/>
          <p:nvPr/>
        </p:nvSpPr>
        <p:spPr>
          <a:xfrm>
            <a:off x="6453209" y="323150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-21: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</a:t>
            </a:r>
            <a:r>
              <a:rPr lang="cs-CZ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3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TextovéPole 125"/>
          <p:cNvSpPr txBox="1"/>
          <p:nvPr/>
        </p:nvSpPr>
        <p:spPr>
          <a:xfrm>
            <a:off x="3320861" y="168932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" name="TextovéPole 126"/>
          <p:cNvSpPr txBox="1"/>
          <p:nvPr/>
        </p:nvSpPr>
        <p:spPr>
          <a:xfrm>
            <a:off x="6453209" y="518499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TextovéPole 127"/>
          <p:cNvSpPr txBox="1"/>
          <p:nvPr/>
        </p:nvSpPr>
        <p:spPr>
          <a:xfrm>
            <a:off x="6453209" y="35904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129" name="TextovéPole 128"/>
          <p:cNvSpPr txBox="1"/>
          <p:nvPr/>
        </p:nvSpPr>
        <p:spPr>
          <a:xfrm>
            <a:off x="1763688" y="32399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0" name="TextovéPole 129"/>
          <p:cNvSpPr txBox="1"/>
          <p:nvPr/>
        </p:nvSpPr>
        <p:spPr>
          <a:xfrm>
            <a:off x="6453209" y="1677659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-16-(-4)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1" name="TextovéPole 130"/>
          <p:cNvSpPr txBox="1"/>
          <p:nvPr/>
        </p:nvSpPr>
        <p:spPr>
          <a:xfrm>
            <a:off x="4887035" y="323150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25-5.5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2" name="TextovéPole 131"/>
          <p:cNvSpPr txBox="1"/>
          <p:nvPr/>
        </p:nvSpPr>
        <p:spPr>
          <a:xfrm>
            <a:off x="3320861" y="480586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-10-(-8)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" name="TextovéPole 132"/>
          <p:cNvSpPr txBox="1"/>
          <p:nvPr/>
        </p:nvSpPr>
        <p:spPr>
          <a:xfrm>
            <a:off x="4888881" y="480698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-3-5+14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" name="TextovéPole 133"/>
          <p:cNvSpPr txBox="1"/>
          <p:nvPr/>
        </p:nvSpPr>
        <p:spPr>
          <a:xfrm>
            <a:off x="1754255" y="514113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-2.(-1).5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" name="TextovéPole 134"/>
          <p:cNvSpPr txBox="1"/>
          <p:nvPr/>
        </p:nvSpPr>
        <p:spPr>
          <a:xfrm>
            <a:off x="4887035" y="35904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-3+(+3)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TextovéPole 135"/>
          <p:cNvSpPr txBox="1"/>
          <p:nvPr/>
        </p:nvSpPr>
        <p:spPr>
          <a:xfrm>
            <a:off x="1754255" y="204699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-3+8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7" name="TextovéPole 136"/>
          <p:cNvSpPr txBox="1"/>
          <p:nvPr/>
        </p:nvSpPr>
        <p:spPr>
          <a:xfrm>
            <a:off x="4888881" y="168932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-3-6-(-1)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9" name="TextovéPole 138"/>
          <p:cNvSpPr txBox="1"/>
          <p:nvPr/>
        </p:nvSpPr>
        <p:spPr>
          <a:xfrm>
            <a:off x="3320861" y="20248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Veselý obličej 21"/>
          <p:cNvSpPr/>
          <p:nvPr/>
        </p:nvSpPr>
        <p:spPr>
          <a:xfrm>
            <a:off x="1518935" y="1049764"/>
            <a:ext cx="504056" cy="468052"/>
          </a:xfrm>
          <a:prstGeom prst="smileyFac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0" name="Veselý obličej 139"/>
          <p:cNvSpPr/>
          <p:nvPr/>
        </p:nvSpPr>
        <p:spPr>
          <a:xfrm>
            <a:off x="1518935" y="2591907"/>
            <a:ext cx="504056" cy="468052"/>
          </a:xfrm>
          <a:prstGeom prst="smileyFac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1" name="Veselý obličej 140"/>
          <p:cNvSpPr/>
          <p:nvPr/>
        </p:nvSpPr>
        <p:spPr>
          <a:xfrm>
            <a:off x="1518935" y="4176263"/>
            <a:ext cx="504056" cy="468052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2" name="Veselý obličej 141"/>
          <p:cNvSpPr/>
          <p:nvPr/>
        </p:nvSpPr>
        <p:spPr>
          <a:xfrm>
            <a:off x="1517425" y="5724255"/>
            <a:ext cx="504056" cy="468052"/>
          </a:xfrm>
          <a:prstGeom prst="smileyFac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3" name="Veselý obličej 142"/>
          <p:cNvSpPr/>
          <p:nvPr/>
        </p:nvSpPr>
        <p:spPr>
          <a:xfrm>
            <a:off x="7209293" y="5724255"/>
            <a:ext cx="504056" cy="468052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4" name="Veselý obličej 143"/>
          <p:cNvSpPr/>
          <p:nvPr/>
        </p:nvSpPr>
        <p:spPr>
          <a:xfrm>
            <a:off x="7209293" y="4149080"/>
            <a:ext cx="504056" cy="46805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5" name="Veselý obličej 144"/>
          <p:cNvSpPr/>
          <p:nvPr/>
        </p:nvSpPr>
        <p:spPr>
          <a:xfrm>
            <a:off x="7209293" y="2591907"/>
            <a:ext cx="504056" cy="468052"/>
          </a:xfrm>
          <a:prstGeom prst="smileyFac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6" name="Veselý obličej 145"/>
          <p:cNvSpPr/>
          <p:nvPr/>
        </p:nvSpPr>
        <p:spPr>
          <a:xfrm>
            <a:off x="7209293" y="1049764"/>
            <a:ext cx="504056" cy="468052"/>
          </a:xfrm>
          <a:prstGeom prst="smileyFac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7" name="Veselý obličej 146"/>
          <p:cNvSpPr/>
          <p:nvPr/>
        </p:nvSpPr>
        <p:spPr>
          <a:xfrm>
            <a:off x="6705237" y="6236280"/>
            <a:ext cx="504056" cy="468052"/>
          </a:xfrm>
          <a:prstGeom prst="smileyFac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8" name="Veselý obličej 147"/>
          <p:cNvSpPr/>
          <p:nvPr/>
        </p:nvSpPr>
        <p:spPr>
          <a:xfrm>
            <a:off x="5139063" y="6231919"/>
            <a:ext cx="504056" cy="468052"/>
          </a:xfrm>
          <a:prstGeom prst="smileyFac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9" name="Veselý obličej 148"/>
          <p:cNvSpPr/>
          <p:nvPr/>
        </p:nvSpPr>
        <p:spPr>
          <a:xfrm>
            <a:off x="3572889" y="6231919"/>
            <a:ext cx="504056" cy="46805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0" name="Veselý obličej 149"/>
          <p:cNvSpPr/>
          <p:nvPr/>
        </p:nvSpPr>
        <p:spPr>
          <a:xfrm>
            <a:off x="2021481" y="6221488"/>
            <a:ext cx="504056" cy="46805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1" name="Veselý obličej 150"/>
          <p:cNvSpPr/>
          <p:nvPr/>
        </p:nvSpPr>
        <p:spPr>
          <a:xfrm>
            <a:off x="6702144" y="501496"/>
            <a:ext cx="504056" cy="468052"/>
          </a:xfrm>
          <a:prstGeom prst="smileyFac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2" name="Veselý obličej 151"/>
          <p:cNvSpPr/>
          <p:nvPr/>
        </p:nvSpPr>
        <p:spPr>
          <a:xfrm>
            <a:off x="5140909" y="501496"/>
            <a:ext cx="504056" cy="468052"/>
          </a:xfrm>
          <a:prstGeom prst="smileyFac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3" name="Veselý obličej 152"/>
          <p:cNvSpPr/>
          <p:nvPr/>
        </p:nvSpPr>
        <p:spPr>
          <a:xfrm>
            <a:off x="3572889" y="501496"/>
            <a:ext cx="504056" cy="468052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4" name="Veselý obličej 153"/>
          <p:cNvSpPr/>
          <p:nvPr/>
        </p:nvSpPr>
        <p:spPr>
          <a:xfrm>
            <a:off x="2006283" y="501496"/>
            <a:ext cx="504056" cy="468052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98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bdélník 55"/>
          <p:cNvSpPr/>
          <p:nvPr/>
        </p:nvSpPr>
        <p:spPr>
          <a:xfrm>
            <a:off x="1475656" y="476672"/>
            <a:ext cx="6264696" cy="626469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2" name="Přímá spojnice 61"/>
          <p:cNvCxnSpPr>
            <a:stCxn id="56" idx="1"/>
            <a:endCxn id="56" idx="3"/>
          </p:cNvCxnSpPr>
          <p:nvPr/>
        </p:nvCxnSpPr>
        <p:spPr>
          <a:xfrm>
            <a:off x="1475656" y="3609020"/>
            <a:ext cx="62646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>
            <a:stCxn id="56" idx="0"/>
            <a:endCxn id="56" idx="2"/>
          </p:cNvCxnSpPr>
          <p:nvPr/>
        </p:nvCxnSpPr>
        <p:spPr>
          <a:xfrm>
            <a:off x="4608004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1475656" y="476672"/>
            <a:ext cx="626469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flipV="1">
            <a:off x="1475656" y="476672"/>
            <a:ext cx="626469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3040966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6174178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1475656" y="2042846"/>
            <a:ext cx="62646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1475656" y="5157192"/>
            <a:ext cx="6264696" cy="180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>
            <a:stCxn id="56" idx="1"/>
            <a:endCxn id="56" idx="0"/>
          </p:cNvCxnSpPr>
          <p:nvPr/>
        </p:nvCxnSpPr>
        <p:spPr>
          <a:xfrm flipV="1">
            <a:off x="1475656" y="476672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>
            <a:stCxn id="56" idx="2"/>
            <a:endCxn id="56" idx="3"/>
          </p:cNvCxnSpPr>
          <p:nvPr/>
        </p:nvCxnSpPr>
        <p:spPr>
          <a:xfrm flipV="1">
            <a:off x="4608004" y="3609020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 flipV="1">
            <a:off x="1475656" y="476672"/>
            <a:ext cx="4680520" cy="46805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flipV="1">
            <a:off x="3041830" y="2024844"/>
            <a:ext cx="4698522" cy="47165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>
            <a:off x="3045523" y="476672"/>
            <a:ext cx="4694829" cy="46985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/>
          <p:cNvCxnSpPr>
            <a:stCxn id="56" idx="0"/>
            <a:endCxn id="56" idx="3"/>
          </p:cNvCxnSpPr>
          <p:nvPr/>
        </p:nvCxnSpPr>
        <p:spPr>
          <a:xfrm>
            <a:off x="4608004" y="476672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>
            <a:off x="6174178" y="476672"/>
            <a:ext cx="1566174" cy="1566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>
            <a:off x="1475656" y="2042846"/>
            <a:ext cx="4698522" cy="46985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>
            <a:stCxn id="56" idx="1"/>
            <a:endCxn id="56" idx="2"/>
          </p:cNvCxnSpPr>
          <p:nvPr/>
        </p:nvCxnSpPr>
        <p:spPr>
          <a:xfrm>
            <a:off x="1475656" y="3609020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>
            <a:off x="1475656" y="5157192"/>
            <a:ext cx="1584176" cy="15841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109"/>
          <p:cNvCxnSpPr/>
          <p:nvPr/>
        </p:nvCxnSpPr>
        <p:spPr>
          <a:xfrm flipV="1">
            <a:off x="1475656" y="476672"/>
            <a:ext cx="1565310" cy="159089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nice 111"/>
          <p:cNvCxnSpPr/>
          <p:nvPr/>
        </p:nvCxnSpPr>
        <p:spPr>
          <a:xfrm flipV="1">
            <a:off x="6174178" y="5175194"/>
            <a:ext cx="1566174" cy="1566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 rot="5400000">
            <a:off x="2310425" y="5773615"/>
            <a:ext cx="1129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-6.(-0,5)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 rot="5400000">
            <a:off x="4156037" y="5764614"/>
            <a:ext cx="1291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-(-5)+(-4)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 rot="5400000">
            <a:off x="4387739" y="2641267"/>
            <a:ext cx="82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 rot="5400000">
            <a:off x="5975733" y="5764614"/>
            <a:ext cx="783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 rot="5400000">
            <a:off x="2539144" y="2641267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-5-4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 rot="5400000">
            <a:off x="2463442" y="4180438"/>
            <a:ext cx="787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rot="5400000">
            <a:off x="4480072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 rot="5400000">
            <a:off x="4101625" y="5764614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43" name="TextovéPole 42"/>
          <p:cNvSpPr txBox="1"/>
          <p:nvPr/>
        </p:nvSpPr>
        <p:spPr>
          <a:xfrm rot="5400000">
            <a:off x="4101625" y="2641267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 rot="5400000">
            <a:off x="2922785" y="2632266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-9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 rot="5400000">
            <a:off x="2904783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 rot="5400000">
            <a:off x="5649797" y="5773615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9.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rot="5400000">
            <a:off x="2388361" y="1066092"/>
            <a:ext cx="954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-10+12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 rot="5400000">
            <a:off x="2805924" y="1066092"/>
            <a:ext cx="839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6+(-4)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 rot="5400000">
            <a:off x="4466216" y="1066092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-4-6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 rot="5400000">
            <a:off x="4101625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 rot="5400000">
            <a:off x="2720262" y="5764614"/>
            <a:ext cx="1012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-9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:(-3)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 rot="5400000">
            <a:off x="6010399" y="2632266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-7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 rot="5400000">
            <a:off x="5676232" y="4255391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 rot="5400000">
            <a:off x="4110741" y="1066092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 rot="5400000">
            <a:off x="5728351" y="1075093"/>
            <a:ext cx="1277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12+(-1)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 rot="5400000">
            <a:off x="5431705" y="1075093"/>
            <a:ext cx="1048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-(-7)+4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 rot="5400000">
            <a:off x="5497071" y="2641267"/>
            <a:ext cx="931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-5,4-1,6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 rot="5400000">
            <a:off x="5944897" y="4255391"/>
            <a:ext cx="877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-5.1,2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88881" y="20248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TextovéPole 115"/>
          <p:cNvSpPr txBox="1"/>
          <p:nvPr/>
        </p:nvSpPr>
        <p:spPr>
          <a:xfrm>
            <a:off x="4888881" y="517519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TextovéPole 116"/>
          <p:cNvSpPr txBox="1"/>
          <p:nvPr/>
        </p:nvSpPr>
        <p:spPr>
          <a:xfrm>
            <a:off x="1754255" y="477507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2,4: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0,24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" name="TextovéPole 117"/>
          <p:cNvSpPr txBox="1"/>
          <p:nvPr/>
        </p:nvSpPr>
        <p:spPr>
          <a:xfrm>
            <a:off x="3144200" y="5166193"/>
            <a:ext cx="1361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-1.(-2).(-1)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" name="TextovéPole 118"/>
          <p:cNvSpPr txBox="1"/>
          <p:nvPr/>
        </p:nvSpPr>
        <p:spPr>
          <a:xfrm>
            <a:off x="1514298" y="1698238"/>
            <a:ext cx="1488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-(11-3.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5-1)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ovéPole 119"/>
          <p:cNvSpPr txBox="1"/>
          <p:nvPr/>
        </p:nvSpPr>
        <p:spPr>
          <a:xfrm>
            <a:off x="1763688" y="3609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(-2)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1" name="TextovéPole 120"/>
          <p:cNvSpPr txBox="1"/>
          <p:nvPr/>
        </p:nvSpPr>
        <p:spPr>
          <a:xfrm>
            <a:off x="6453209" y="482423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(-6)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" name="TextovéPole 121"/>
          <p:cNvSpPr txBox="1"/>
          <p:nvPr/>
        </p:nvSpPr>
        <p:spPr>
          <a:xfrm>
            <a:off x="6453209" y="204502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-4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3311860" y="3609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(-6)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3311860" y="32399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5" name="TextovéPole 124"/>
          <p:cNvSpPr txBox="1"/>
          <p:nvPr/>
        </p:nvSpPr>
        <p:spPr>
          <a:xfrm>
            <a:off x="6453209" y="323150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-21: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</a:t>
            </a:r>
            <a:r>
              <a:rPr lang="cs-CZ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3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TextovéPole 125"/>
          <p:cNvSpPr txBox="1"/>
          <p:nvPr/>
        </p:nvSpPr>
        <p:spPr>
          <a:xfrm>
            <a:off x="3320861" y="168932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" name="TextovéPole 126"/>
          <p:cNvSpPr txBox="1"/>
          <p:nvPr/>
        </p:nvSpPr>
        <p:spPr>
          <a:xfrm>
            <a:off x="6453209" y="518499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TextovéPole 127"/>
          <p:cNvSpPr txBox="1"/>
          <p:nvPr/>
        </p:nvSpPr>
        <p:spPr>
          <a:xfrm>
            <a:off x="6453209" y="35904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129" name="TextovéPole 128"/>
          <p:cNvSpPr txBox="1"/>
          <p:nvPr/>
        </p:nvSpPr>
        <p:spPr>
          <a:xfrm>
            <a:off x="1763688" y="32399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0" name="TextovéPole 129"/>
          <p:cNvSpPr txBox="1"/>
          <p:nvPr/>
        </p:nvSpPr>
        <p:spPr>
          <a:xfrm>
            <a:off x="6453209" y="1677659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-16-(-4)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1" name="TextovéPole 130"/>
          <p:cNvSpPr txBox="1"/>
          <p:nvPr/>
        </p:nvSpPr>
        <p:spPr>
          <a:xfrm>
            <a:off x="4887035" y="323150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25-5.5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2" name="TextovéPole 131"/>
          <p:cNvSpPr txBox="1"/>
          <p:nvPr/>
        </p:nvSpPr>
        <p:spPr>
          <a:xfrm>
            <a:off x="3320861" y="480586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-10-(-8)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" name="TextovéPole 132"/>
          <p:cNvSpPr txBox="1"/>
          <p:nvPr/>
        </p:nvSpPr>
        <p:spPr>
          <a:xfrm>
            <a:off x="4888881" y="480698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-3-5+14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" name="TextovéPole 133"/>
          <p:cNvSpPr txBox="1"/>
          <p:nvPr/>
        </p:nvSpPr>
        <p:spPr>
          <a:xfrm>
            <a:off x="1754255" y="514113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-2.(-1).5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" name="TextovéPole 134"/>
          <p:cNvSpPr txBox="1"/>
          <p:nvPr/>
        </p:nvSpPr>
        <p:spPr>
          <a:xfrm>
            <a:off x="4887035" y="35904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-3+(+3)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TextovéPole 135"/>
          <p:cNvSpPr txBox="1"/>
          <p:nvPr/>
        </p:nvSpPr>
        <p:spPr>
          <a:xfrm>
            <a:off x="1754255" y="204699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-3+8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7" name="TextovéPole 136"/>
          <p:cNvSpPr txBox="1"/>
          <p:nvPr/>
        </p:nvSpPr>
        <p:spPr>
          <a:xfrm>
            <a:off x="4888881" y="168932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-3-6-(-1)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9" name="TextovéPole 138"/>
          <p:cNvSpPr txBox="1"/>
          <p:nvPr/>
        </p:nvSpPr>
        <p:spPr>
          <a:xfrm>
            <a:off x="3320861" y="20248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7206200" y="1012231"/>
            <a:ext cx="504056" cy="47705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vál 95"/>
          <p:cNvSpPr/>
          <p:nvPr/>
        </p:nvSpPr>
        <p:spPr>
          <a:xfrm>
            <a:off x="5139063" y="535177"/>
            <a:ext cx="504056" cy="47705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vál 97"/>
          <p:cNvSpPr/>
          <p:nvPr/>
        </p:nvSpPr>
        <p:spPr>
          <a:xfrm>
            <a:off x="1518935" y="4201530"/>
            <a:ext cx="504056" cy="477053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vál 99"/>
          <p:cNvSpPr/>
          <p:nvPr/>
        </p:nvSpPr>
        <p:spPr>
          <a:xfrm>
            <a:off x="7206200" y="5710753"/>
            <a:ext cx="504056" cy="477053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vál 101"/>
          <p:cNvSpPr/>
          <p:nvPr/>
        </p:nvSpPr>
        <p:spPr>
          <a:xfrm>
            <a:off x="3572889" y="535178"/>
            <a:ext cx="504056" cy="477053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vál 102"/>
          <p:cNvSpPr/>
          <p:nvPr/>
        </p:nvSpPr>
        <p:spPr>
          <a:xfrm>
            <a:off x="2022991" y="535178"/>
            <a:ext cx="504056" cy="4770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vál 104"/>
          <p:cNvSpPr/>
          <p:nvPr/>
        </p:nvSpPr>
        <p:spPr>
          <a:xfrm>
            <a:off x="6705237" y="6212487"/>
            <a:ext cx="504056" cy="47705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vál 106"/>
          <p:cNvSpPr/>
          <p:nvPr/>
        </p:nvSpPr>
        <p:spPr>
          <a:xfrm>
            <a:off x="7209293" y="2578405"/>
            <a:ext cx="504056" cy="47705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vál 108"/>
          <p:cNvSpPr/>
          <p:nvPr/>
        </p:nvSpPr>
        <p:spPr>
          <a:xfrm>
            <a:off x="1518935" y="1012231"/>
            <a:ext cx="504056" cy="47705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vál 110"/>
          <p:cNvSpPr/>
          <p:nvPr/>
        </p:nvSpPr>
        <p:spPr>
          <a:xfrm>
            <a:off x="2015716" y="6192307"/>
            <a:ext cx="504056" cy="4770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Ovál 112"/>
          <p:cNvSpPr/>
          <p:nvPr/>
        </p:nvSpPr>
        <p:spPr>
          <a:xfrm>
            <a:off x="3563888" y="6192306"/>
            <a:ext cx="504056" cy="4770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Ovál 113"/>
          <p:cNvSpPr/>
          <p:nvPr/>
        </p:nvSpPr>
        <p:spPr>
          <a:xfrm>
            <a:off x="7206200" y="4143696"/>
            <a:ext cx="504056" cy="4770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Ovál 114"/>
          <p:cNvSpPr/>
          <p:nvPr/>
        </p:nvSpPr>
        <p:spPr>
          <a:xfrm>
            <a:off x="1511660" y="2578404"/>
            <a:ext cx="504056" cy="47705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8" name="Ovál 137"/>
          <p:cNvSpPr/>
          <p:nvPr/>
        </p:nvSpPr>
        <p:spPr>
          <a:xfrm>
            <a:off x="5139063" y="6214217"/>
            <a:ext cx="504056" cy="47705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5" name="Ovál 154"/>
          <p:cNvSpPr/>
          <p:nvPr/>
        </p:nvSpPr>
        <p:spPr>
          <a:xfrm>
            <a:off x="6702144" y="546881"/>
            <a:ext cx="504056" cy="47705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6" name="Ovál 155"/>
          <p:cNvSpPr/>
          <p:nvPr/>
        </p:nvSpPr>
        <p:spPr>
          <a:xfrm>
            <a:off x="1518935" y="5710752"/>
            <a:ext cx="504056" cy="47705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738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bdélník 55"/>
          <p:cNvSpPr/>
          <p:nvPr/>
        </p:nvSpPr>
        <p:spPr>
          <a:xfrm>
            <a:off x="1475656" y="476672"/>
            <a:ext cx="6264696" cy="626469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2" name="Přímá spojnice 61"/>
          <p:cNvCxnSpPr>
            <a:stCxn id="56" idx="1"/>
            <a:endCxn id="56" idx="3"/>
          </p:cNvCxnSpPr>
          <p:nvPr/>
        </p:nvCxnSpPr>
        <p:spPr>
          <a:xfrm>
            <a:off x="1475656" y="3609020"/>
            <a:ext cx="62646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>
            <a:stCxn id="56" idx="0"/>
            <a:endCxn id="56" idx="2"/>
          </p:cNvCxnSpPr>
          <p:nvPr/>
        </p:nvCxnSpPr>
        <p:spPr>
          <a:xfrm>
            <a:off x="4608004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1475656" y="476672"/>
            <a:ext cx="626469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flipV="1">
            <a:off x="1475656" y="476672"/>
            <a:ext cx="626469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3040966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6174178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1475656" y="2042846"/>
            <a:ext cx="62646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1475656" y="5157192"/>
            <a:ext cx="6264696" cy="180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>
            <a:stCxn id="56" idx="1"/>
            <a:endCxn id="56" idx="0"/>
          </p:cNvCxnSpPr>
          <p:nvPr/>
        </p:nvCxnSpPr>
        <p:spPr>
          <a:xfrm flipV="1">
            <a:off x="1475656" y="476672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>
            <a:stCxn id="56" idx="2"/>
            <a:endCxn id="56" idx="3"/>
          </p:cNvCxnSpPr>
          <p:nvPr/>
        </p:nvCxnSpPr>
        <p:spPr>
          <a:xfrm flipV="1">
            <a:off x="4608004" y="3609020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 flipV="1">
            <a:off x="1475656" y="476672"/>
            <a:ext cx="4680520" cy="46805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flipV="1">
            <a:off x="3041830" y="2024844"/>
            <a:ext cx="4698522" cy="47165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>
            <a:off x="3045523" y="476672"/>
            <a:ext cx="4694829" cy="46985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/>
          <p:cNvCxnSpPr>
            <a:stCxn id="56" idx="0"/>
            <a:endCxn id="56" idx="3"/>
          </p:cNvCxnSpPr>
          <p:nvPr/>
        </p:nvCxnSpPr>
        <p:spPr>
          <a:xfrm>
            <a:off x="4608004" y="476672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>
            <a:off x="6174178" y="476672"/>
            <a:ext cx="1566174" cy="1566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>
            <a:off x="1475656" y="2042846"/>
            <a:ext cx="4698522" cy="46985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>
            <a:stCxn id="56" idx="1"/>
            <a:endCxn id="56" idx="2"/>
          </p:cNvCxnSpPr>
          <p:nvPr/>
        </p:nvCxnSpPr>
        <p:spPr>
          <a:xfrm>
            <a:off x="1475656" y="3609020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>
            <a:off x="1475656" y="5157192"/>
            <a:ext cx="1584176" cy="15841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109"/>
          <p:cNvCxnSpPr/>
          <p:nvPr/>
        </p:nvCxnSpPr>
        <p:spPr>
          <a:xfrm flipV="1">
            <a:off x="1475656" y="476672"/>
            <a:ext cx="1565310" cy="159089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nice 111"/>
          <p:cNvCxnSpPr/>
          <p:nvPr/>
        </p:nvCxnSpPr>
        <p:spPr>
          <a:xfrm flipV="1">
            <a:off x="6174178" y="5175194"/>
            <a:ext cx="1566174" cy="1566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 rot="16200000">
            <a:off x="2310425" y="5773615"/>
            <a:ext cx="1129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-6.(-0,5)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 rot="16200000">
            <a:off x="4156037" y="5764614"/>
            <a:ext cx="1291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-(-5)+(-4)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 rot="5400000">
            <a:off x="4387739" y="2641267"/>
            <a:ext cx="82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 rot="5400000">
            <a:off x="5975733" y="5764614"/>
            <a:ext cx="783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 rot="16200000">
            <a:off x="2539144" y="2641267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-5-4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 rot="5400000">
            <a:off x="2463442" y="4180438"/>
            <a:ext cx="787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rot="5400000">
            <a:off x="4480072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 rot="5400000">
            <a:off x="4101625" y="5764614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43" name="TextovéPole 42"/>
          <p:cNvSpPr txBox="1"/>
          <p:nvPr/>
        </p:nvSpPr>
        <p:spPr>
          <a:xfrm rot="16200000">
            <a:off x="4101625" y="2641267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 rot="5400000">
            <a:off x="2922785" y="2632266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-9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 rot="16200000">
            <a:off x="2904783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 rot="16200000">
            <a:off x="5649797" y="5773615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9.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rot="5400000">
            <a:off x="2749443" y="1066090"/>
            <a:ext cx="954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-10+12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 rot="16200000">
            <a:off x="2482770" y="1087455"/>
            <a:ext cx="839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6+(-4)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 rot="5400000">
            <a:off x="4466216" y="1066092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-4-6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 rot="5400000">
            <a:off x="4101625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 rot="16200000">
            <a:off x="2720262" y="5764614"/>
            <a:ext cx="1012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-9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:(-3)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 rot="5400000">
            <a:off x="6010399" y="2632266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-7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 rot="5400000">
            <a:off x="5676232" y="4255391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 rot="5400000">
            <a:off x="4110741" y="1066092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 rot="5400000">
            <a:off x="5728351" y="1075093"/>
            <a:ext cx="1277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12+(-1)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 rot="5400000">
            <a:off x="5431705" y="1075093"/>
            <a:ext cx="1048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-(-7)+4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 rot="5400000">
            <a:off x="5497071" y="2641267"/>
            <a:ext cx="931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-5,4-1,6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 rot="16200000">
            <a:off x="5944897" y="4255391"/>
            <a:ext cx="877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-5.1,2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88881" y="20248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TextovéPole 115"/>
          <p:cNvSpPr txBox="1"/>
          <p:nvPr/>
        </p:nvSpPr>
        <p:spPr>
          <a:xfrm rot="10800000">
            <a:off x="4888881" y="517519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TextovéPole 116"/>
          <p:cNvSpPr txBox="1"/>
          <p:nvPr/>
        </p:nvSpPr>
        <p:spPr>
          <a:xfrm rot="10800000">
            <a:off x="1754255" y="477507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2,4: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0,24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" name="TextovéPole 117"/>
          <p:cNvSpPr txBox="1"/>
          <p:nvPr/>
        </p:nvSpPr>
        <p:spPr>
          <a:xfrm rot="10800000">
            <a:off x="3144200" y="5166193"/>
            <a:ext cx="1361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-1.(-2).(-1)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" name="TextovéPole 118"/>
          <p:cNvSpPr txBox="1"/>
          <p:nvPr/>
        </p:nvSpPr>
        <p:spPr>
          <a:xfrm rot="10800000">
            <a:off x="1514298" y="2024844"/>
            <a:ext cx="1488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-(11-3.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5-1)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ovéPole 119"/>
          <p:cNvSpPr txBox="1"/>
          <p:nvPr/>
        </p:nvSpPr>
        <p:spPr>
          <a:xfrm>
            <a:off x="1763688" y="3609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(-2)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1" name="TextovéPole 120"/>
          <p:cNvSpPr txBox="1"/>
          <p:nvPr/>
        </p:nvSpPr>
        <p:spPr>
          <a:xfrm>
            <a:off x="6453209" y="482423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(-6)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" name="TextovéPole 121"/>
          <p:cNvSpPr txBox="1"/>
          <p:nvPr/>
        </p:nvSpPr>
        <p:spPr>
          <a:xfrm>
            <a:off x="6453209" y="204502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-4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ovéPole 122"/>
          <p:cNvSpPr txBox="1"/>
          <p:nvPr/>
        </p:nvSpPr>
        <p:spPr>
          <a:xfrm rot="10800000">
            <a:off x="3311860" y="3609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(-6)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ovéPole 123"/>
          <p:cNvSpPr txBox="1"/>
          <p:nvPr/>
        </p:nvSpPr>
        <p:spPr>
          <a:xfrm rot="10800000">
            <a:off x="3311860" y="32399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5" name="TextovéPole 124"/>
          <p:cNvSpPr txBox="1"/>
          <p:nvPr/>
        </p:nvSpPr>
        <p:spPr>
          <a:xfrm rot="10800000">
            <a:off x="6453209" y="323150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-21: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</a:t>
            </a:r>
            <a:r>
              <a:rPr lang="cs-CZ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3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TextovéPole 125"/>
          <p:cNvSpPr txBox="1"/>
          <p:nvPr/>
        </p:nvSpPr>
        <p:spPr>
          <a:xfrm>
            <a:off x="3320861" y="168932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" name="TextovéPole 126"/>
          <p:cNvSpPr txBox="1"/>
          <p:nvPr/>
        </p:nvSpPr>
        <p:spPr>
          <a:xfrm>
            <a:off x="6453209" y="518499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TextovéPole 127"/>
          <p:cNvSpPr txBox="1"/>
          <p:nvPr/>
        </p:nvSpPr>
        <p:spPr>
          <a:xfrm>
            <a:off x="6453209" y="35904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129" name="TextovéPole 128"/>
          <p:cNvSpPr txBox="1"/>
          <p:nvPr/>
        </p:nvSpPr>
        <p:spPr>
          <a:xfrm>
            <a:off x="1763688" y="32399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0" name="TextovéPole 129"/>
          <p:cNvSpPr txBox="1"/>
          <p:nvPr/>
        </p:nvSpPr>
        <p:spPr>
          <a:xfrm rot="10800000">
            <a:off x="6453209" y="1677659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-16-(-4)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1" name="TextovéPole 130"/>
          <p:cNvSpPr txBox="1"/>
          <p:nvPr/>
        </p:nvSpPr>
        <p:spPr>
          <a:xfrm rot="10800000">
            <a:off x="4887035" y="323150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25-5.5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2" name="TextovéPole 131"/>
          <p:cNvSpPr txBox="1"/>
          <p:nvPr/>
        </p:nvSpPr>
        <p:spPr>
          <a:xfrm>
            <a:off x="3320861" y="480586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-10-(-8)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" name="TextovéPole 132"/>
          <p:cNvSpPr txBox="1"/>
          <p:nvPr/>
        </p:nvSpPr>
        <p:spPr>
          <a:xfrm>
            <a:off x="4888881" y="480698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-3-5+14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" name="TextovéPole 133"/>
          <p:cNvSpPr txBox="1"/>
          <p:nvPr/>
        </p:nvSpPr>
        <p:spPr>
          <a:xfrm>
            <a:off x="1754255" y="514113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-2.(-1).5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" name="TextovéPole 134"/>
          <p:cNvSpPr txBox="1"/>
          <p:nvPr/>
        </p:nvSpPr>
        <p:spPr>
          <a:xfrm>
            <a:off x="4887035" y="35904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-3+(+3)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TextovéPole 135"/>
          <p:cNvSpPr txBox="1"/>
          <p:nvPr/>
        </p:nvSpPr>
        <p:spPr>
          <a:xfrm rot="10800000">
            <a:off x="1770963" y="1674485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-3+8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7" name="TextovéPole 136"/>
          <p:cNvSpPr txBox="1"/>
          <p:nvPr/>
        </p:nvSpPr>
        <p:spPr>
          <a:xfrm rot="10800000">
            <a:off x="4888881" y="168932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-3-6-(-1)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9" name="TextovéPole 138"/>
          <p:cNvSpPr txBox="1"/>
          <p:nvPr/>
        </p:nvSpPr>
        <p:spPr>
          <a:xfrm>
            <a:off x="3320861" y="20248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7206200" y="1012231"/>
            <a:ext cx="504056" cy="47705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vál 95"/>
          <p:cNvSpPr/>
          <p:nvPr/>
        </p:nvSpPr>
        <p:spPr>
          <a:xfrm>
            <a:off x="5139063" y="535177"/>
            <a:ext cx="504056" cy="47705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vál 97"/>
          <p:cNvSpPr/>
          <p:nvPr/>
        </p:nvSpPr>
        <p:spPr>
          <a:xfrm>
            <a:off x="1518935" y="4201530"/>
            <a:ext cx="504056" cy="477053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vál 99"/>
          <p:cNvSpPr/>
          <p:nvPr/>
        </p:nvSpPr>
        <p:spPr>
          <a:xfrm>
            <a:off x="7206200" y="5710753"/>
            <a:ext cx="504056" cy="477053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vál 101"/>
          <p:cNvSpPr/>
          <p:nvPr/>
        </p:nvSpPr>
        <p:spPr>
          <a:xfrm>
            <a:off x="3572889" y="535178"/>
            <a:ext cx="504056" cy="477053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vál 102"/>
          <p:cNvSpPr/>
          <p:nvPr/>
        </p:nvSpPr>
        <p:spPr>
          <a:xfrm>
            <a:off x="2022991" y="535178"/>
            <a:ext cx="504056" cy="4770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vál 104"/>
          <p:cNvSpPr/>
          <p:nvPr/>
        </p:nvSpPr>
        <p:spPr>
          <a:xfrm>
            <a:off x="6705237" y="6212487"/>
            <a:ext cx="504056" cy="47705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vál 106"/>
          <p:cNvSpPr/>
          <p:nvPr/>
        </p:nvSpPr>
        <p:spPr>
          <a:xfrm>
            <a:off x="7209293" y="2578405"/>
            <a:ext cx="504056" cy="47705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vál 108"/>
          <p:cNvSpPr/>
          <p:nvPr/>
        </p:nvSpPr>
        <p:spPr>
          <a:xfrm>
            <a:off x="1518935" y="1012231"/>
            <a:ext cx="504056" cy="47705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vál 110"/>
          <p:cNvSpPr/>
          <p:nvPr/>
        </p:nvSpPr>
        <p:spPr>
          <a:xfrm>
            <a:off x="2015716" y="6192307"/>
            <a:ext cx="504056" cy="4770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Ovál 112"/>
          <p:cNvSpPr/>
          <p:nvPr/>
        </p:nvSpPr>
        <p:spPr>
          <a:xfrm>
            <a:off x="3563888" y="6192306"/>
            <a:ext cx="504056" cy="4770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Ovál 113"/>
          <p:cNvSpPr/>
          <p:nvPr/>
        </p:nvSpPr>
        <p:spPr>
          <a:xfrm>
            <a:off x="7206200" y="4143696"/>
            <a:ext cx="504056" cy="4770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Ovál 114"/>
          <p:cNvSpPr/>
          <p:nvPr/>
        </p:nvSpPr>
        <p:spPr>
          <a:xfrm>
            <a:off x="1511660" y="2578404"/>
            <a:ext cx="504056" cy="47705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8" name="Ovál 137"/>
          <p:cNvSpPr/>
          <p:nvPr/>
        </p:nvSpPr>
        <p:spPr>
          <a:xfrm>
            <a:off x="5139063" y="6214217"/>
            <a:ext cx="504056" cy="47705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5" name="Ovál 154"/>
          <p:cNvSpPr/>
          <p:nvPr/>
        </p:nvSpPr>
        <p:spPr>
          <a:xfrm>
            <a:off x="6702144" y="546881"/>
            <a:ext cx="504056" cy="47705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6" name="Ovál 155"/>
          <p:cNvSpPr/>
          <p:nvPr/>
        </p:nvSpPr>
        <p:spPr>
          <a:xfrm>
            <a:off x="1518935" y="5710752"/>
            <a:ext cx="504056" cy="47705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09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bdélník 55"/>
          <p:cNvSpPr/>
          <p:nvPr/>
        </p:nvSpPr>
        <p:spPr>
          <a:xfrm>
            <a:off x="1475656" y="476672"/>
            <a:ext cx="6264696" cy="626469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2" name="Přímá spojnice 61"/>
          <p:cNvCxnSpPr>
            <a:stCxn id="56" idx="1"/>
            <a:endCxn id="56" idx="3"/>
          </p:cNvCxnSpPr>
          <p:nvPr/>
        </p:nvCxnSpPr>
        <p:spPr>
          <a:xfrm>
            <a:off x="1475656" y="3609020"/>
            <a:ext cx="62646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>
            <a:stCxn id="56" idx="0"/>
            <a:endCxn id="56" idx="2"/>
          </p:cNvCxnSpPr>
          <p:nvPr/>
        </p:nvCxnSpPr>
        <p:spPr>
          <a:xfrm>
            <a:off x="4608004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1475656" y="476672"/>
            <a:ext cx="626469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flipV="1">
            <a:off x="1475656" y="476672"/>
            <a:ext cx="626469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3040966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6174178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1475656" y="2042846"/>
            <a:ext cx="62646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1475656" y="5157192"/>
            <a:ext cx="6264696" cy="180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>
            <a:stCxn id="56" idx="1"/>
            <a:endCxn id="56" idx="0"/>
          </p:cNvCxnSpPr>
          <p:nvPr/>
        </p:nvCxnSpPr>
        <p:spPr>
          <a:xfrm flipV="1">
            <a:off x="1475656" y="476672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>
            <a:stCxn id="56" idx="2"/>
            <a:endCxn id="56" idx="3"/>
          </p:cNvCxnSpPr>
          <p:nvPr/>
        </p:nvCxnSpPr>
        <p:spPr>
          <a:xfrm flipV="1">
            <a:off x="4608004" y="3609020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 flipV="1">
            <a:off x="1475656" y="476672"/>
            <a:ext cx="4680520" cy="46805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flipV="1">
            <a:off x="3041830" y="2024844"/>
            <a:ext cx="4698522" cy="47165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>
            <a:off x="3045523" y="476672"/>
            <a:ext cx="4694829" cy="46985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/>
          <p:cNvCxnSpPr>
            <a:stCxn id="56" idx="0"/>
            <a:endCxn id="56" idx="3"/>
          </p:cNvCxnSpPr>
          <p:nvPr/>
        </p:nvCxnSpPr>
        <p:spPr>
          <a:xfrm>
            <a:off x="4608004" y="476672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>
            <a:off x="6174178" y="476672"/>
            <a:ext cx="1566174" cy="1566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>
            <a:off x="1475656" y="2042846"/>
            <a:ext cx="4698522" cy="46985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>
            <a:stCxn id="56" idx="1"/>
            <a:endCxn id="56" idx="2"/>
          </p:cNvCxnSpPr>
          <p:nvPr/>
        </p:nvCxnSpPr>
        <p:spPr>
          <a:xfrm>
            <a:off x="1475656" y="3609020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>
            <a:off x="1475656" y="5157192"/>
            <a:ext cx="1584176" cy="15841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109"/>
          <p:cNvCxnSpPr/>
          <p:nvPr/>
        </p:nvCxnSpPr>
        <p:spPr>
          <a:xfrm flipV="1">
            <a:off x="1475656" y="476672"/>
            <a:ext cx="1565310" cy="159089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nice 111"/>
          <p:cNvCxnSpPr/>
          <p:nvPr/>
        </p:nvCxnSpPr>
        <p:spPr>
          <a:xfrm flipV="1">
            <a:off x="6174178" y="5175194"/>
            <a:ext cx="1566174" cy="1566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 rot="5400000">
            <a:off x="2310425" y="5773615"/>
            <a:ext cx="1129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-6.(-0,5)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 rot="5400000">
            <a:off x="4156037" y="5764614"/>
            <a:ext cx="1291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-(-5)+(-4)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 rot="5400000">
            <a:off x="3980237" y="2641268"/>
            <a:ext cx="82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 rot="5400000">
            <a:off x="5975733" y="5764614"/>
            <a:ext cx="783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 rot="5400000">
            <a:off x="2539144" y="2641267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-5-4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 rot="5400000">
            <a:off x="2463442" y="4180438"/>
            <a:ext cx="787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rot="5400000">
            <a:off x="4480072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 rot="5400000">
            <a:off x="4101625" y="5764614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43" name="TextovéPole 42"/>
          <p:cNvSpPr txBox="1"/>
          <p:nvPr/>
        </p:nvSpPr>
        <p:spPr>
          <a:xfrm rot="5400000">
            <a:off x="4480072" y="264126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 rot="5400000">
            <a:off x="2922785" y="2632266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-9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 rot="5400000">
            <a:off x="2904783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 rot="5400000">
            <a:off x="5649797" y="5773615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9.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rot="5400000">
            <a:off x="2388361" y="1066092"/>
            <a:ext cx="954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-10+12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 rot="5400000">
            <a:off x="2805924" y="1066092"/>
            <a:ext cx="839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6+(-4)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 rot="5400000">
            <a:off x="4466216" y="1066092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-4-6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 rot="5400000">
            <a:off x="4101625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 rot="5400000">
            <a:off x="2720262" y="5764614"/>
            <a:ext cx="1012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-9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:(-3)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 rot="5400000">
            <a:off x="6010399" y="2632266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-7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 rot="5400000">
            <a:off x="5676232" y="4255391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 rot="5400000">
            <a:off x="4110741" y="1066092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 rot="5400000">
            <a:off x="5728351" y="1075093"/>
            <a:ext cx="1277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12+(-1)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 rot="5400000">
            <a:off x="5431705" y="1075093"/>
            <a:ext cx="1048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-(-7)+4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 rot="5400000">
            <a:off x="5497071" y="2641267"/>
            <a:ext cx="931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-5,4-1,6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 rot="5400000">
            <a:off x="5944897" y="4255391"/>
            <a:ext cx="877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-5.1,2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88881" y="20248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TextovéPole 115"/>
          <p:cNvSpPr txBox="1"/>
          <p:nvPr/>
        </p:nvSpPr>
        <p:spPr>
          <a:xfrm>
            <a:off x="4888881" y="517519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TextovéPole 116"/>
          <p:cNvSpPr txBox="1"/>
          <p:nvPr/>
        </p:nvSpPr>
        <p:spPr>
          <a:xfrm>
            <a:off x="1754255" y="477507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2,4: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0,24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" name="TextovéPole 117"/>
          <p:cNvSpPr txBox="1"/>
          <p:nvPr/>
        </p:nvSpPr>
        <p:spPr>
          <a:xfrm>
            <a:off x="3144200" y="5166193"/>
            <a:ext cx="1361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-1.(-2).(-1)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" name="TextovéPole 118"/>
          <p:cNvSpPr txBox="1"/>
          <p:nvPr/>
        </p:nvSpPr>
        <p:spPr>
          <a:xfrm>
            <a:off x="1514298" y="1698238"/>
            <a:ext cx="1488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-(11-3.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5-1)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ovéPole 119"/>
          <p:cNvSpPr txBox="1"/>
          <p:nvPr/>
        </p:nvSpPr>
        <p:spPr>
          <a:xfrm>
            <a:off x="1763688" y="3609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(-2)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1" name="TextovéPole 120"/>
          <p:cNvSpPr txBox="1"/>
          <p:nvPr/>
        </p:nvSpPr>
        <p:spPr>
          <a:xfrm>
            <a:off x="6453209" y="482423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(-6)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" name="TextovéPole 121"/>
          <p:cNvSpPr txBox="1"/>
          <p:nvPr/>
        </p:nvSpPr>
        <p:spPr>
          <a:xfrm>
            <a:off x="6453209" y="204502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-4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3311860" y="3609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(-6)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3311860" y="32399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5" name="TextovéPole 124"/>
          <p:cNvSpPr txBox="1"/>
          <p:nvPr/>
        </p:nvSpPr>
        <p:spPr>
          <a:xfrm>
            <a:off x="6453209" y="323150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-21: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</a:t>
            </a:r>
            <a:r>
              <a:rPr lang="cs-CZ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3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TextovéPole 125"/>
          <p:cNvSpPr txBox="1"/>
          <p:nvPr/>
        </p:nvSpPr>
        <p:spPr>
          <a:xfrm>
            <a:off x="3320861" y="168932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" name="TextovéPole 126"/>
          <p:cNvSpPr txBox="1"/>
          <p:nvPr/>
        </p:nvSpPr>
        <p:spPr>
          <a:xfrm>
            <a:off x="6453209" y="518499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TextovéPole 127"/>
          <p:cNvSpPr txBox="1"/>
          <p:nvPr/>
        </p:nvSpPr>
        <p:spPr>
          <a:xfrm>
            <a:off x="6453209" y="35904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129" name="TextovéPole 128"/>
          <p:cNvSpPr txBox="1"/>
          <p:nvPr/>
        </p:nvSpPr>
        <p:spPr>
          <a:xfrm>
            <a:off x="1763688" y="32399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0" name="TextovéPole 129"/>
          <p:cNvSpPr txBox="1"/>
          <p:nvPr/>
        </p:nvSpPr>
        <p:spPr>
          <a:xfrm>
            <a:off x="6453209" y="1677659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-16-(-4)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1" name="TextovéPole 130"/>
          <p:cNvSpPr txBox="1"/>
          <p:nvPr/>
        </p:nvSpPr>
        <p:spPr>
          <a:xfrm>
            <a:off x="4887035" y="323150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25-5.5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2" name="TextovéPole 131"/>
          <p:cNvSpPr txBox="1"/>
          <p:nvPr/>
        </p:nvSpPr>
        <p:spPr>
          <a:xfrm>
            <a:off x="3320861" y="480586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-10-(-8)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" name="TextovéPole 132"/>
          <p:cNvSpPr txBox="1"/>
          <p:nvPr/>
        </p:nvSpPr>
        <p:spPr>
          <a:xfrm>
            <a:off x="4888881" y="480698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-3-5+14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" name="TextovéPole 133"/>
          <p:cNvSpPr txBox="1"/>
          <p:nvPr/>
        </p:nvSpPr>
        <p:spPr>
          <a:xfrm>
            <a:off x="1754255" y="514113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-2.(-1).5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" name="TextovéPole 134"/>
          <p:cNvSpPr txBox="1"/>
          <p:nvPr/>
        </p:nvSpPr>
        <p:spPr>
          <a:xfrm>
            <a:off x="4887035" y="35904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-3+(+3)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TextovéPole 135"/>
          <p:cNvSpPr txBox="1"/>
          <p:nvPr/>
        </p:nvSpPr>
        <p:spPr>
          <a:xfrm>
            <a:off x="1754255" y="204699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-3+8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7" name="TextovéPole 136"/>
          <p:cNvSpPr txBox="1"/>
          <p:nvPr/>
        </p:nvSpPr>
        <p:spPr>
          <a:xfrm>
            <a:off x="4888881" y="168932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-3-6-(-1)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9" name="TextovéPole 138"/>
          <p:cNvSpPr txBox="1"/>
          <p:nvPr/>
        </p:nvSpPr>
        <p:spPr>
          <a:xfrm>
            <a:off x="3320861" y="20248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 rot="5400000">
            <a:off x="1100495" y="106609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TextovéPole 88"/>
          <p:cNvSpPr txBox="1"/>
          <p:nvPr/>
        </p:nvSpPr>
        <p:spPr>
          <a:xfrm rot="5400000">
            <a:off x="1100495" y="263226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16+(-8)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1691680" y="637203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-12+1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ovéPole 90"/>
          <p:cNvSpPr txBox="1"/>
          <p:nvPr/>
        </p:nvSpPr>
        <p:spPr>
          <a:xfrm rot="5400000">
            <a:off x="1120262" y="577361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TextovéPole 91"/>
          <p:cNvSpPr txBox="1"/>
          <p:nvPr/>
        </p:nvSpPr>
        <p:spPr>
          <a:xfrm rot="5400000">
            <a:off x="7022181" y="4207441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25.5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4851031" y="638036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" name="TextovéPole 93"/>
          <p:cNvSpPr txBox="1"/>
          <p:nvPr/>
        </p:nvSpPr>
        <p:spPr>
          <a:xfrm rot="5400000">
            <a:off x="1100495" y="4207441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68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TextovéPole 94"/>
          <p:cNvSpPr txBox="1"/>
          <p:nvPr/>
        </p:nvSpPr>
        <p:spPr>
          <a:xfrm rot="5400000">
            <a:off x="7022182" y="106609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0" name="TextovéPole 139"/>
          <p:cNvSpPr txBox="1"/>
          <p:nvPr/>
        </p:nvSpPr>
        <p:spPr>
          <a:xfrm>
            <a:off x="3275856" y="45475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-18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1" name="TextovéPole 140"/>
          <p:cNvSpPr txBox="1"/>
          <p:nvPr/>
        </p:nvSpPr>
        <p:spPr>
          <a:xfrm rot="5400000">
            <a:off x="7022181" y="577361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3.9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2" name="TextovéPole 141"/>
          <p:cNvSpPr txBox="1"/>
          <p:nvPr/>
        </p:nvSpPr>
        <p:spPr>
          <a:xfrm>
            <a:off x="1691680" y="47667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-13.3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" name="TextovéPole 142"/>
          <p:cNvSpPr txBox="1"/>
          <p:nvPr/>
        </p:nvSpPr>
        <p:spPr>
          <a:xfrm>
            <a:off x="4851031" y="46171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500:5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4" name="TextovéPole 143"/>
          <p:cNvSpPr txBox="1"/>
          <p:nvPr/>
        </p:nvSpPr>
        <p:spPr>
          <a:xfrm>
            <a:off x="6283982" y="6392539"/>
            <a:ext cx="1346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-14-(3-3.1)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5" name="TextovéPole 144"/>
          <p:cNvSpPr txBox="1"/>
          <p:nvPr/>
        </p:nvSpPr>
        <p:spPr>
          <a:xfrm rot="5400000">
            <a:off x="7015626" y="2641267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-2.(-7)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6" name="TextovéPole 145"/>
          <p:cNvSpPr txBox="1"/>
          <p:nvPr/>
        </p:nvSpPr>
        <p:spPr>
          <a:xfrm>
            <a:off x="3284857" y="6390873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7" name="TextovéPole 146"/>
          <p:cNvSpPr txBox="1"/>
          <p:nvPr/>
        </p:nvSpPr>
        <p:spPr>
          <a:xfrm>
            <a:off x="6417205" y="47667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1979712" y="1198971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0" name="Ovál 149"/>
          <p:cNvSpPr/>
          <p:nvPr/>
        </p:nvSpPr>
        <p:spPr>
          <a:xfrm>
            <a:off x="1973177" y="4318957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1" name="Ovál 150"/>
          <p:cNvSpPr/>
          <p:nvPr/>
        </p:nvSpPr>
        <p:spPr>
          <a:xfrm>
            <a:off x="3746231" y="4123179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2" name="Ovál 151"/>
          <p:cNvSpPr/>
          <p:nvPr/>
        </p:nvSpPr>
        <p:spPr>
          <a:xfrm>
            <a:off x="6677061" y="4314941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3" name="Ovál 152"/>
          <p:cNvSpPr/>
          <p:nvPr/>
        </p:nvSpPr>
        <p:spPr>
          <a:xfrm>
            <a:off x="3755232" y="2510969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4" name="Ovál 153"/>
          <p:cNvSpPr/>
          <p:nvPr/>
        </p:nvSpPr>
        <p:spPr>
          <a:xfrm>
            <a:off x="5078379" y="4318957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7" name="Ovál 156"/>
          <p:cNvSpPr/>
          <p:nvPr/>
        </p:nvSpPr>
        <p:spPr>
          <a:xfrm>
            <a:off x="2198059" y="6124694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8" name="Ovál 157"/>
          <p:cNvSpPr/>
          <p:nvPr/>
        </p:nvSpPr>
        <p:spPr>
          <a:xfrm>
            <a:off x="1979712" y="5876130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9" name="Ovál 158"/>
          <p:cNvSpPr/>
          <p:nvPr/>
        </p:nvSpPr>
        <p:spPr>
          <a:xfrm>
            <a:off x="6660232" y="5885131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0" name="Ovál 159"/>
          <p:cNvSpPr/>
          <p:nvPr/>
        </p:nvSpPr>
        <p:spPr>
          <a:xfrm>
            <a:off x="7092280" y="4309956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1" name="Ovál 160"/>
          <p:cNvSpPr/>
          <p:nvPr/>
        </p:nvSpPr>
        <p:spPr>
          <a:xfrm>
            <a:off x="6660232" y="2743782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2" name="Ovál 161"/>
          <p:cNvSpPr/>
          <p:nvPr/>
        </p:nvSpPr>
        <p:spPr>
          <a:xfrm>
            <a:off x="5323252" y="929045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3" name="Ovál 162"/>
          <p:cNvSpPr/>
          <p:nvPr/>
        </p:nvSpPr>
        <p:spPr>
          <a:xfrm>
            <a:off x="5078379" y="1186609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4" name="Ovál 163"/>
          <p:cNvSpPr/>
          <p:nvPr/>
        </p:nvSpPr>
        <p:spPr>
          <a:xfrm>
            <a:off x="2411760" y="2743782"/>
            <a:ext cx="139370" cy="146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5" name="Ovál 164"/>
          <p:cNvSpPr/>
          <p:nvPr/>
        </p:nvSpPr>
        <p:spPr>
          <a:xfrm>
            <a:off x="5557960" y="4309956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6" name="Ovál 165"/>
          <p:cNvSpPr/>
          <p:nvPr/>
        </p:nvSpPr>
        <p:spPr>
          <a:xfrm>
            <a:off x="3522647" y="5885129"/>
            <a:ext cx="139370" cy="14629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7" name="Ovál 166"/>
          <p:cNvSpPr/>
          <p:nvPr/>
        </p:nvSpPr>
        <p:spPr>
          <a:xfrm>
            <a:off x="6887580" y="4123179"/>
            <a:ext cx="139370" cy="14629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8" name="Ovál 167"/>
          <p:cNvSpPr/>
          <p:nvPr/>
        </p:nvSpPr>
        <p:spPr>
          <a:xfrm>
            <a:off x="5323477" y="2977823"/>
            <a:ext cx="139370" cy="14629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9" name="Ovál 168"/>
          <p:cNvSpPr/>
          <p:nvPr/>
        </p:nvSpPr>
        <p:spPr>
          <a:xfrm>
            <a:off x="3755232" y="929045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0" name="Ovál 169"/>
          <p:cNvSpPr/>
          <p:nvPr/>
        </p:nvSpPr>
        <p:spPr>
          <a:xfrm>
            <a:off x="7092280" y="2743780"/>
            <a:ext cx="139370" cy="14629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1" name="Ovál 170"/>
          <p:cNvSpPr/>
          <p:nvPr/>
        </p:nvSpPr>
        <p:spPr>
          <a:xfrm>
            <a:off x="6887580" y="2495219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2" name="Ovál 171"/>
          <p:cNvSpPr/>
          <p:nvPr/>
        </p:nvSpPr>
        <p:spPr>
          <a:xfrm>
            <a:off x="3746231" y="5636568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3" name="Ovál 172"/>
          <p:cNvSpPr/>
          <p:nvPr/>
        </p:nvSpPr>
        <p:spPr>
          <a:xfrm>
            <a:off x="5323252" y="2510969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4" name="Ovál 173"/>
          <p:cNvSpPr/>
          <p:nvPr/>
        </p:nvSpPr>
        <p:spPr>
          <a:xfrm>
            <a:off x="3522647" y="4360746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5" name="Ovál 174"/>
          <p:cNvSpPr/>
          <p:nvPr/>
        </p:nvSpPr>
        <p:spPr>
          <a:xfrm>
            <a:off x="4000562" y="1177608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6" name="Ovál 175"/>
          <p:cNvSpPr/>
          <p:nvPr/>
        </p:nvSpPr>
        <p:spPr>
          <a:xfrm>
            <a:off x="6887580" y="929044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7" name="Ovál 176"/>
          <p:cNvSpPr/>
          <p:nvPr/>
        </p:nvSpPr>
        <p:spPr>
          <a:xfrm>
            <a:off x="5078379" y="2752784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8" name="Ovál 177"/>
          <p:cNvSpPr/>
          <p:nvPr/>
        </p:nvSpPr>
        <p:spPr>
          <a:xfrm>
            <a:off x="7092280" y="5885130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9" name="Ovál 178"/>
          <p:cNvSpPr/>
          <p:nvPr/>
        </p:nvSpPr>
        <p:spPr>
          <a:xfrm>
            <a:off x="1973177" y="2743781"/>
            <a:ext cx="139370" cy="146299"/>
          </a:xfrm>
          <a:prstGeom prst="ellipse">
            <a:avLst/>
          </a:prstGeom>
          <a:solidFill>
            <a:srgbClr val="FF00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0" name="Ovál 179"/>
          <p:cNvSpPr/>
          <p:nvPr/>
        </p:nvSpPr>
        <p:spPr>
          <a:xfrm>
            <a:off x="5321406" y="6124693"/>
            <a:ext cx="139370" cy="14629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1" name="Ovál 180"/>
          <p:cNvSpPr/>
          <p:nvPr/>
        </p:nvSpPr>
        <p:spPr>
          <a:xfrm>
            <a:off x="2188626" y="929045"/>
            <a:ext cx="139370" cy="14629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2" name="Ovál 181"/>
          <p:cNvSpPr/>
          <p:nvPr/>
        </p:nvSpPr>
        <p:spPr>
          <a:xfrm>
            <a:off x="5321406" y="4118344"/>
            <a:ext cx="139370" cy="14629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3" name="Ovál 182"/>
          <p:cNvSpPr/>
          <p:nvPr/>
        </p:nvSpPr>
        <p:spPr>
          <a:xfrm>
            <a:off x="7092280" y="1177607"/>
            <a:ext cx="139370" cy="14629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" name="Ovál 183"/>
          <p:cNvSpPr/>
          <p:nvPr/>
        </p:nvSpPr>
        <p:spPr>
          <a:xfrm>
            <a:off x="6887580" y="6133695"/>
            <a:ext cx="139370" cy="146299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5" name="Ovál 184"/>
          <p:cNvSpPr/>
          <p:nvPr/>
        </p:nvSpPr>
        <p:spPr>
          <a:xfrm>
            <a:off x="3746231" y="6124692"/>
            <a:ext cx="139370" cy="146299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6" name="Ovál 185"/>
          <p:cNvSpPr/>
          <p:nvPr/>
        </p:nvSpPr>
        <p:spPr>
          <a:xfrm>
            <a:off x="2198059" y="1426172"/>
            <a:ext cx="139370" cy="146299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7" name="Ovál 186"/>
          <p:cNvSpPr/>
          <p:nvPr/>
        </p:nvSpPr>
        <p:spPr>
          <a:xfrm>
            <a:off x="3518430" y="2743779"/>
            <a:ext cx="139370" cy="146299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8" name="Ovál 187"/>
          <p:cNvSpPr/>
          <p:nvPr/>
        </p:nvSpPr>
        <p:spPr>
          <a:xfrm>
            <a:off x="3755232" y="2992346"/>
            <a:ext cx="139370" cy="146299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9" name="Ovál 188"/>
          <p:cNvSpPr/>
          <p:nvPr/>
        </p:nvSpPr>
        <p:spPr>
          <a:xfrm>
            <a:off x="3746231" y="4536971"/>
            <a:ext cx="139370" cy="146299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0" name="Ovál 189"/>
          <p:cNvSpPr/>
          <p:nvPr/>
        </p:nvSpPr>
        <p:spPr>
          <a:xfrm>
            <a:off x="6887580" y="5657618"/>
            <a:ext cx="139370" cy="146299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1" name="Ovál 190"/>
          <p:cNvSpPr/>
          <p:nvPr/>
        </p:nvSpPr>
        <p:spPr>
          <a:xfrm>
            <a:off x="5557960" y="2752784"/>
            <a:ext cx="139370" cy="14629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2" name="Ovál 191"/>
          <p:cNvSpPr/>
          <p:nvPr/>
        </p:nvSpPr>
        <p:spPr>
          <a:xfrm>
            <a:off x="6887580" y="1426172"/>
            <a:ext cx="139370" cy="14629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3" name="Ovál 192"/>
          <p:cNvSpPr/>
          <p:nvPr/>
        </p:nvSpPr>
        <p:spPr>
          <a:xfrm>
            <a:off x="4000562" y="2752784"/>
            <a:ext cx="139370" cy="14629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4" name="Ovál 193"/>
          <p:cNvSpPr/>
          <p:nvPr/>
        </p:nvSpPr>
        <p:spPr>
          <a:xfrm>
            <a:off x="2199951" y="2977336"/>
            <a:ext cx="139370" cy="14629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5" name="Ovál 194"/>
          <p:cNvSpPr/>
          <p:nvPr/>
        </p:nvSpPr>
        <p:spPr>
          <a:xfrm>
            <a:off x="3522647" y="1177608"/>
            <a:ext cx="139370" cy="14629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6" name="Ovál 195"/>
          <p:cNvSpPr/>
          <p:nvPr/>
        </p:nvSpPr>
        <p:spPr>
          <a:xfrm>
            <a:off x="5557960" y="5876129"/>
            <a:ext cx="139370" cy="14629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7" name="Ovál 196"/>
          <p:cNvSpPr/>
          <p:nvPr/>
        </p:nvSpPr>
        <p:spPr>
          <a:xfrm>
            <a:off x="2198059" y="4507045"/>
            <a:ext cx="139370" cy="14629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8" name="Ovál 197"/>
          <p:cNvSpPr/>
          <p:nvPr/>
        </p:nvSpPr>
        <p:spPr>
          <a:xfrm>
            <a:off x="2411760" y="4269478"/>
            <a:ext cx="139370" cy="146299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9" name="Ovál 198"/>
          <p:cNvSpPr/>
          <p:nvPr/>
        </p:nvSpPr>
        <p:spPr>
          <a:xfrm>
            <a:off x="3746231" y="1426171"/>
            <a:ext cx="139370" cy="14629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0" name="Ovál 199"/>
          <p:cNvSpPr/>
          <p:nvPr/>
        </p:nvSpPr>
        <p:spPr>
          <a:xfrm>
            <a:off x="4000562" y="5876130"/>
            <a:ext cx="139370" cy="14629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1" name="Ovál 200"/>
          <p:cNvSpPr/>
          <p:nvPr/>
        </p:nvSpPr>
        <p:spPr>
          <a:xfrm>
            <a:off x="6677061" y="1186608"/>
            <a:ext cx="139370" cy="14629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2" name="Ovál 201"/>
          <p:cNvSpPr/>
          <p:nvPr/>
        </p:nvSpPr>
        <p:spPr>
          <a:xfrm>
            <a:off x="2188626" y="5658468"/>
            <a:ext cx="139370" cy="14629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3" name="Ovál 202"/>
          <p:cNvSpPr/>
          <p:nvPr/>
        </p:nvSpPr>
        <p:spPr>
          <a:xfrm>
            <a:off x="5323477" y="1426170"/>
            <a:ext cx="139370" cy="14629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4" name="Ovál 203"/>
          <p:cNvSpPr/>
          <p:nvPr/>
        </p:nvSpPr>
        <p:spPr>
          <a:xfrm>
            <a:off x="6887580" y="2977823"/>
            <a:ext cx="139370" cy="14629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" name="Ovál 204"/>
          <p:cNvSpPr/>
          <p:nvPr/>
        </p:nvSpPr>
        <p:spPr>
          <a:xfrm>
            <a:off x="2199951" y="4118342"/>
            <a:ext cx="139370" cy="14629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6" name="Ovál 205"/>
          <p:cNvSpPr/>
          <p:nvPr/>
        </p:nvSpPr>
        <p:spPr>
          <a:xfrm>
            <a:off x="5321406" y="5658468"/>
            <a:ext cx="139370" cy="14629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9" name="Ovál 208"/>
          <p:cNvSpPr/>
          <p:nvPr/>
        </p:nvSpPr>
        <p:spPr>
          <a:xfrm>
            <a:off x="5321406" y="4536970"/>
            <a:ext cx="139370" cy="14629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0" name="Ovál 209"/>
          <p:cNvSpPr/>
          <p:nvPr/>
        </p:nvSpPr>
        <p:spPr>
          <a:xfrm>
            <a:off x="2162055" y="2510969"/>
            <a:ext cx="139370" cy="14629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1" name="Ovál 210"/>
          <p:cNvSpPr/>
          <p:nvPr/>
        </p:nvSpPr>
        <p:spPr>
          <a:xfrm>
            <a:off x="5557960" y="1170764"/>
            <a:ext cx="139370" cy="14629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2" name="Ovál 211"/>
          <p:cNvSpPr/>
          <p:nvPr/>
        </p:nvSpPr>
        <p:spPr>
          <a:xfrm>
            <a:off x="2411760" y="1177608"/>
            <a:ext cx="139370" cy="14629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3" name="Ovál 212"/>
          <p:cNvSpPr/>
          <p:nvPr/>
        </p:nvSpPr>
        <p:spPr>
          <a:xfrm>
            <a:off x="4000562" y="4318957"/>
            <a:ext cx="139370" cy="14629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4" name="Ovál 213"/>
          <p:cNvSpPr/>
          <p:nvPr/>
        </p:nvSpPr>
        <p:spPr>
          <a:xfrm>
            <a:off x="6887580" y="4540518"/>
            <a:ext cx="139370" cy="14629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5" name="Ovál 214"/>
          <p:cNvSpPr/>
          <p:nvPr/>
        </p:nvSpPr>
        <p:spPr>
          <a:xfrm>
            <a:off x="2411760" y="5883629"/>
            <a:ext cx="139370" cy="14629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6" name="Ovál 215"/>
          <p:cNvSpPr/>
          <p:nvPr/>
        </p:nvSpPr>
        <p:spPr>
          <a:xfrm>
            <a:off x="5078379" y="5885131"/>
            <a:ext cx="139370" cy="14629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013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bdélník 55"/>
          <p:cNvSpPr/>
          <p:nvPr/>
        </p:nvSpPr>
        <p:spPr>
          <a:xfrm>
            <a:off x="1475656" y="476672"/>
            <a:ext cx="6264696" cy="626469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2" name="Přímá spojnice 61"/>
          <p:cNvCxnSpPr>
            <a:stCxn id="56" idx="1"/>
            <a:endCxn id="56" idx="3"/>
          </p:cNvCxnSpPr>
          <p:nvPr/>
        </p:nvCxnSpPr>
        <p:spPr>
          <a:xfrm>
            <a:off x="1475656" y="3609020"/>
            <a:ext cx="62646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>
            <a:stCxn id="56" idx="0"/>
            <a:endCxn id="56" idx="2"/>
          </p:cNvCxnSpPr>
          <p:nvPr/>
        </p:nvCxnSpPr>
        <p:spPr>
          <a:xfrm>
            <a:off x="4608004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1475656" y="476672"/>
            <a:ext cx="626469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flipV="1">
            <a:off x="1475656" y="476672"/>
            <a:ext cx="6264696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3040966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6174178" y="476672"/>
            <a:ext cx="0" cy="62646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1475656" y="2042846"/>
            <a:ext cx="62646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1475656" y="5157192"/>
            <a:ext cx="6264696" cy="180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>
            <a:stCxn id="56" idx="1"/>
            <a:endCxn id="56" idx="0"/>
          </p:cNvCxnSpPr>
          <p:nvPr/>
        </p:nvCxnSpPr>
        <p:spPr>
          <a:xfrm flipV="1">
            <a:off x="1475656" y="476672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>
            <a:stCxn id="56" idx="2"/>
            <a:endCxn id="56" idx="3"/>
          </p:cNvCxnSpPr>
          <p:nvPr/>
        </p:nvCxnSpPr>
        <p:spPr>
          <a:xfrm flipV="1">
            <a:off x="4608004" y="3609020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 flipV="1">
            <a:off x="1475656" y="476672"/>
            <a:ext cx="4680520" cy="46805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flipV="1">
            <a:off x="3041830" y="2024844"/>
            <a:ext cx="4698522" cy="47165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>
            <a:off x="3045523" y="476672"/>
            <a:ext cx="4694829" cy="46985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/>
          <p:cNvCxnSpPr>
            <a:stCxn id="56" idx="0"/>
            <a:endCxn id="56" idx="3"/>
          </p:cNvCxnSpPr>
          <p:nvPr/>
        </p:nvCxnSpPr>
        <p:spPr>
          <a:xfrm>
            <a:off x="4608004" y="476672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>
            <a:off x="6174178" y="476672"/>
            <a:ext cx="1566174" cy="1566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>
            <a:off x="1475656" y="2042846"/>
            <a:ext cx="4698522" cy="46985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>
            <a:stCxn id="56" idx="1"/>
            <a:endCxn id="56" idx="2"/>
          </p:cNvCxnSpPr>
          <p:nvPr/>
        </p:nvCxnSpPr>
        <p:spPr>
          <a:xfrm>
            <a:off x="1475656" y="3609020"/>
            <a:ext cx="3132348" cy="31323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>
            <a:off x="1475656" y="5157192"/>
            <a:ext cx="1584176" cy="15841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109"/>
          <p:cNvCxnSpPr/>
          <p:nvPr/>
        </p:nvCxnSpPr>
        <p:spPr>
          <a:xfrm flipV="1">
            <a:off x="1475656" y="476672"/>
            <a:ext cx="1565310" cy="159089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nice 111"/>
          <p:cNvCxnSpPr/>
          <p:nvPr/>
        </p:nvCxnSpPr>
        <p:spPr>
          <a:xfrm flipV="1">
            <a:off x="6174178" y="5175194"/>
            <a:ext cx="1566174" cy="1566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 rot="16200000">
            <a:off x="2310425" y="5773615"/>
            <a:ext cx="1129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-6.(-0,5)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 rot="5400000">
            <a:off x="4156037" y="5764614"/>
            <a:ext cx="1291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-(-5)+(-4)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 rot="5400000">
            <a:off x="3980237" y="2641268"/>
            <a:ext cx="82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 rot="16200000">
            <a:off x="5975733" y="5764614"/>
            <a:ext cx="783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 rot="16200000">
            <a:off x="2539144" y="2641267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-5-4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 rot="5400000">
            <a:off x="2463442" y="4180438"/>
            <a:ext cx="787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rot="5400000">
            <a:off x="4480072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 rot="5400000">
            <a:off x="4101625" y="5764614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43" name="TextovéPole 42"/>
          <p:cNvSpPr txBox="1"/>
          <p:nvPr/>
        </p:nvSpPr>
        <p:spPr>
          <a:xfrm rot="16200000">
            <a:off x="4480072" y="264126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 rot="16200000">
            <a:off x="2922785" y="2632266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-9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 rot="16200000">
            <a:off x="2904783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 rot="5400000">
            <a:off x="5649797" y="5773615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9.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rot="16200000">
            <a:off x="2388361" y="1066092"/>
            <a:ext cx="954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-10+12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 rot="5400000">
            <a:off x="2805924" y="1066092"/>
            <a:ext cx="839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6+(-4)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 rot="5400000">
            <a:off x="4466216" y="1066092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-4-6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 rot="16200000">
            <a:off x="4101625" y="4180438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 rot="5400000">
            <a:off x="2720262" y="5764614"/>
            <a:ext cx="1012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-9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:(-3)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 rot="5400000">
            <a:off x="6010399" y="2632266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-7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 rot="5400000">
            <a:off x="5676232" y="4255391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 rot="5400000">
            <a:off x="4110741" y="1066092"/>
            <a:ext cx="643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 rot="16200000">
            <a:off x="5728351" y="1075093"/>
            <a:ext cx="1277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12+(-1)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 rot="5400000">
            <a:off x="5431705" y="1075093"/>
            <a:ext cx="1048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-(-7)+4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 rot="16200000">
            <a:off x="5497071" y="2641267"/>
            <a:ext cx="931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-5,4-1,6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 rot="5400000">
            <a:off x="5944897" y="4255391"/>
            <a:ext cx="877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-5.1,2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rot="10800000">
            <a:off x="4888881" y="20248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TextovéPole 115"/>
          <p:cNvSpPr txBox="1"/>
          <p:nvPr/>
        </p:nvSpPr>
        <p:spPr>
          <a:xfrm>
            <a:off x="4888881" y="517519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TextovéPole 116"/>
          <p:cNvSpPr txBox="1"/>
          <p:nvPr/>
        </p:nvSpPr>
        <p:spPr>
          <a:xfrm rot="10800000">
            <a:off x="1754255" y="477507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2,4: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0,24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" name="TextovéPole 117"/>
          <p:cNvSpPr txBox="1"/>
          <p:nvPr/>
        </p:nvSpPr>
        <p:spPr>
          <a:xfrm rot="10800000">
            <a:off x="3144200" y="5166193"/>
            <a:ext cx="1361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-1.(-2).(-1)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" name="TextovéPole 118"/>
          <p:cNvSpPr txBox="1"/>
          <p:nvPr/>
        </p:nvSpPr>
        <p:spPr>
          <a:xfrm rot="10800000">
            <a:off x="1514298" y="1698238"/>
            <a:ext cx="1488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-(11-3.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5-1)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ovéPole 119"/>
          <p:cNvSpPr txBox="1"/>
          <p:nvPr/>
        </p:nvSpPr>
        <p:spPr>
          <a:xfrm>
            <a:off x="1763688" y="3609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(-2)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1" name="TextovéPole 120"/>
          <p:cNvSpPr txBox="1"/>
          <p:nvPr/>
        </p:nvSpPr>
        <p:spPr>
          <a:xfrm rot="10800000">
            <a:off x="6453209" y="482423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(-6)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" name="TextovéPole 121"/>
          <p:cNvSpPr txBox="1"/>
          <p:nvPr/>
        </p:nvSpPr>
        <p:spPr>
          <a:xfrm>
            <a:off x="6453209" y="204502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-4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ovéPole 122"/>
          <p:cNvSpPr txBox="1"/>
          <p:nvPr/>
        </p:nvSpPr>
        <p:spPr>
          <a:xfrm rot="10800000">
            <a:off x="3311860" y="3609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(-6)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3311860" y="32399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4+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5" name="TextovéPole 124"/>
          <p:cNvSpPr txBox="1"/>
          <p:nvPr/>
        </p:nvSpPr>
        <p:spPr>
          <a:xfrm>
            <a:off x="6453209" y="323150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-21: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</a:t>
            </a:r>
            <a:r>
              <a:rPr lang="cs-CZ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3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TextovéPole 125"/>
          <p:cNvSpPr txBox="1"/>
          <p:nvPr/>
        </p:nvSpPr>
        <p:spPr>
          <a:xfrm>
            <a:off x="3320861" y="168932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" name="TextovéPole 126"/>
          <p:cNvSpPr txBox="1"/>
          <p:nvPr/>
        </p:nvSpPr>
        <p:spPr>
          <a:xfrm rot="10800000">
            <a:off x="6453209" y="518499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TextovéPole 127"/>
          <p:cNvSpPr txBox="1"/>
          <p:nvPr/>
        </p:nvSpPr>
        <p:spPr>
          <a:xfrm>
            <a:off x="6453209" y="35904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129" name="TextovéPole 128"/>
          <p:cNvSpPr txBox="1"/>
          <p:nvPr/>
        </p:nvSpPr>
        <p:spPr>
          <a:xfrm>
            <a:off x="1763688" y="32399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0" name="TextovéPole 129"/>
          <p:cNvSpPr txBox="1"/>
          <p:nvPr/>
        </p:nvSpPr>
        <p:spPr>
          <a:xfrm>
            <a:off x="6453209" y="1677659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-16-(-4)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1" name="TextovéPole 130"/>
          <p:cNvSpPr txBox="1"/>
          <p:nvPr/>
        </p:nvSpPr>
        <p:spPr>
          <a:xfrm rot="10800000">
            <a:off x="4887035" y="323150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25-5.5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2" name="TextovéPole 131"/>
          <p:cNvSpPr txBox="1"/>
          <p:nvPr/>
        </p:nvSpPr>
        <p:spPr>
          <a:xfrm>
            <a:off x="3320861" y="480586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-10-(-8)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" name="TextovéPole 132"/>
          <p:cNvSpPr txBox="1"/>
          <p:nvPr/>
        </p:nvSpPr>
        <p:spPr>
          <a:xfrm>
            <a:off x="4888881" y="480698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-3-5+14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" name="TextovéPole 133"/>
          <p:cNvSpPr txBox="1"/>
          <p:nvPr/>
        </p:nvSpPr>
        <p:spPr>
          <a:xfrm>
            <a:off x="1754255" y="514113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-2.(-1).5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" name="TextovéPole 134"/>
          <p:cNvSpPr txBox="1"/>
          <p:nvPr/>
        </p:nvSpPr>
        <p:spPr>
          <a:xfrm>
            <a:off x="4887035" y="35904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-3+(+3)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TextovéPole 135"/>
          <p:cNvSpPr txBox="1"/>
          <p:nvPr/>
        </p:nvSpPr>
        <p:spPr>
          <a:xfrm>
            <a:off x="1754255" y="204699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-3+8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7" name="TextovéPole 136"/>
          <p:cNvSpPr txBox="1"/>
          <p:nvPr/>
        </p:nvSpPr>
        <p:spPr>
          <a:xfrm rot="10800000">
            <a:off x="4888881" y="168932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-3-6-(-1)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9" name="TextovéPole 138"/>
          <p:cNvSpPr txBox="1"/>
          <p:nvPr/>
        </p:nvSpPr>
        <p:spPr>
          <a:xfrm>
            <a:off x="3320861" y="20248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 rot="16200000">
            <a:off x="1100495" y="106609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TextovéPole 88"/>
          <p:cNvSpPr txBox="1"/>
          <p:nvPr/>
        </p:nvSpPr>
        <p:spPr>
          <a:xfrm rot="16200000">
            <a:off x="1100495" y="263226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16+(-8)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1691680" y="637203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-12+1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ovéPole 90"/>
          <p:cNvSpPr txBox="1"/>
          <p:nvPr/>
        </p:nvSpPr>
        <p:spPr>
          <a:xfrm rot="5400000">
            <a:off x="1120262" y="577361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TextovéPole 91"/>
          <p:cNvSpPr txBox="1"/>
          <p:nvPr/>
        </p:nvSpPr>
        <p:spPr>
          <a:xfrm rot="16200000">
            <a:off x="7022181" y="4207441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25.5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4851031" y="638036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" name="TextovéPole 93"/>
          <p:cNvSpPr txBox="1"/>
          <p:nvPr/>
        </p:nvSpPr>
        <p:spPr>
          <a:xfrm rot="5400000">
            <a:off x="1100495" y="4207441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68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TextovéPole 94"/>
          <p:cNvSpPr txBox="1"/>
          <p:nvPr/>
        </p:nvSpPr>
        <p:spPr>
          <a:xfrm rot="16200000">
            <a:off x="7022182" y="106609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-35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0" name="TextovéPole 139"/>
          <p:cNvSpPr txBox="1"/>
          <p:nvPr/>
        </p:nvSpPr>
        <p:spPr>
          <a:xfrm>
            <a:off x="3275856" y="45475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-18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1" name="TextovéPole 140"/>
          <p:cNvSpPr txBox="1"/>
          <p:nvPr/>
        </p:nvSpPr>
        <p:spPr>
          <a:xfrm rot="16200000">
            <a:off x="7022181" y="577361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3.9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2" name="TextovéPole 141"/>
          <p:cNvSpPr txBox="1"/>
          <p:nvPr/>
        </p:nvSpPr>
        <p:spPr>
          <a:xfrm rot="10800000">
            <a:off x="1691680" y="47667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-13.3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" name="TextovéPole 142"/>
          <p:cNvSpPr txBox="1"/>
          <p:nvPr/>
        </p:nvSpPr>
        <p:spPr>
          <a:xfrm rot="10800000">
            <a:off x="4851031" y="46171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500:5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4" name="TextovéPole 143"/>
          <p:cNvSpPr txBox="1"/>
          <p:nvPr/>
        </p:nvSpPr>
        <p:spPr>
          <a:xfrm rot="10800000">
            <a:off x="6283982" y="6392539"/>
            <a:ext cx="1346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-14-(3-3.1)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5" name="TextovéPole 144"/>
          <p:cNvSpPr txBox="1"/>
          <p:nvPr/>
        </p:nvSpPr>
        <p:spPr>
          <a:xfrm rot="5400000">
            <a:off x="7015626" y="2641267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-2.(-7)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6" name="TextovéPole 145"/>
          <p:cNvSpPr txBox="1"/>
          <p:nvPr/>
        </p:nvSpPr>
        <p:spPr>
          <a:xfrm>
            <a:off x="3284857" y="6390873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-13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7" name="TextovéPole 146"/>
          <p:cNvSpPr txBox="1"/>
          <p:nvPr/>
        </p:nvSpPr>
        <p:spPr>
          <a:xfrm>
            <a:off x="6417205" y="47667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7143747" y="1161007"/>
            <a:ext cx="216024" cy="22865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vál 95"/>
          <p:cNvSpPr/>
          <p:nvPr/>
        </p:nvSpPr>
        <p:spPr>
          <a:xfrm>
            <a:off x="6849252" y="871735"/>
            <a:ext cx="216024" cy="22865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vál 97"/>
          <p:cNvSpPr/>
          <p:nvPr/>
        </p:nvSpPr>
        <p:spPr>
          <a:xfrm>
            <a:off x="6849253" y="1432864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vál 99"/>
          <p:cNvSpPr/>
          <p:nvPr/>
        </p:nvSpPr>
        <p:spPr>
          <a:xfrm>
            <a:off x="6568289" y="1157796"/>
            <a:ext cx="216024" cy="22865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vál 101"/>
          <p:cNvSpPr/>
          <p:nvPr/>
        </p:nvSpPr>
        <p:spPr>
          <a:xfrm>
            <a:off x="6849253" y="2389894"/>
            <a:ext cx="216024" cy="228650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vál 102"/>
          <p:cNvSpPr/>
          <p:nvPr/>
        </p:nvSpPr>
        <p:spPr>
          <a:xfrm>
            <a:off x="6849253" y="2987377"/>
            <a:ext cx="216024" cy="228650"/>
          </a:xfrm>
          <a:prstGeom prst="ellipse">
            <a:avLst/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vál 104"/>
          <p:cNvSpPr/>
          <p:nvPr/>
        </p:nvSpPr>
        <p:spPr>
          <a:xfrm>
            <a:off x="7143747" y="2711609"/>
            <a:ext cx="216024" cy="228650"/>
          </a:xfrm>
          <a:prstGeom prst="ellipse">
            <a:avLst/>
          </a:prstGeom>
          <a:solidFill>
            <a:srgbClr val="FFFF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vál 106"/>
          <p:cNvSpPr/>
          <p:nvPr/>
        </p:nvSpPr>
        <p:spPr>
          <a:xfrm>
            <a:off x="6568289" y="2644973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vál 108"/>
          <p:cNvSpPr/>
          <p:nvPr/>
        </p:nvSpPr>
        <p:spPr>
          <a:xfrm>
            <a:off x="6849253" y="3959818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vál 110"/>
          <p:cNvSpPr/>
          <p:nvPr/>
        </p:nvSpPr>
        <p:spPr>
          <a:xfrm>
            <a:off x="7154996" y="4277781"/>
            <a:ext cx="216024" cy="228650"/>
          </a:xfrm>
          <a:prstGeom prst="ellipse">
            <a:avLst/>
          </a:prstGeom>
          <a:solidFill>
            <a:srgbClr val="FFFF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Ovál 112"/>
          <p:cNvSpPr/>
          <p:nvPr/>
        </p:nvSpPr>
        <p:spPr>
          <a:xfrm>
            <a:off x="6849252" y="4572492"/>
            <a:ext cx="216024" cy="22865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Ovál 113"/>
          <p:cNvSpPr/>
          <p:nvPr/>
        </p:nvSpPr>
        <p:spPr>
          <a:xfrm>
            <a:off x="6568289" y="4277781"/>
            <a:ext cx="216024" cy="2286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Ovál 114"/>
          <p:cNvSpPr/>
          <p:nvPr/>
        </p:nvSpPr>
        <p:spPr>
          <a:xfrm>
            <a:off x="6849253" y="5517038"/>
            <a:ext cx="216024" cy="22865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8" name="Ovál 137"/>
          <p:cNvSpPr/>
          <p:nvPr/>
        </p:nvSpPr>
        <p:spPr>
          <a:xfrm>
            <a:off x="7161552" y="5834954"/>
            <a:ext cx="216024" cy="228650"/>
          </a:xfrm>
          <a:prstGeom prst="ellipse">
            <a:avLst/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8" name="Ovál 147"/>
          <p:cNvSpPr/>
          <p:nvPr/>
        </p:nvSpPr>
        <p:spPr>
          <a:xfrm>
            <a:off x="6849253" y="6112174"/>
            <a:ext cx="216024" cy="228650"/>
          </a:xfrm>
          <a:prstGeom prst="ellipse">
            <a:avLst/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9" name="Ovál 148"/>
          <p:cNvSpPr/>
          <p:nvPr/>
        </p:nvSpPr>
        <p:spPr>
          <a:xfrm>
            <a:off x="6551943" y="5843955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0" name="Ovál 149"/>
          <p:cNvSpPr/>
          <p:nvPr/>
        </p:nvSpPr>
        <p:spPr>
          <a:xfrm>
            <a:off x="5284925" y="871735"/>
            <a:ext cx="216024" cy="228650"/>
          </a:xfrm>
          <a:prstGeom prst="ellipse">
            <a:avLst/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1" name="Ovál 150"/>
          <p:cNvSpPr/>
          <p:nvPr/>
        </p:nvSpPr>
        <p:spPr>
          <a:xfrm>
            <a:off x="5555251" y="1136432"/>
            <a:ext cx="216024" cy="22865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2" name="Ovál 151"/>
          <p:cNvSpPr/>
          <p:nvPr/>
        </p:nvSpPr>
        <p:spPr>
          <a:xfrm>
            <a:off x="5284925" y="1432864"/>
            <a:ext cx="216024" cy="228650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3" name="Ovál 152"/>
          <p:cNvSpPr/>
          <p:nvPr/>
        </p:nvSpPr>
        <p:spPr>
          <a:xfrm>
            <a:off x="4986452" y="1145434"/>
            <a:ext cx="216024" cy="2286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4" name="Ovál 153"/>
          <p:cNvSpPr/>
          <p:nvPr/>
        </p:nvSpPr>
        <p:spPr>
          <a:xfrm>
            <a:off x="3716905" y="846005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5" name="Ovál 154"/>
          <p:cNvSpPr/>
          <p:nvPr/>
        </p:nvSpPr>
        <p:spPr>
          <a:xfrm>
            <a:off x="4083346" y="1136432"/>
            <a:ext cx="216024" cy="228650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6" name="Ovál 155"/>
          <p:cNvSpPr/>
          <p:nvPr/>
        </p:nvSpPr>
        <p:spPr>
          <a:xfrm>
            <a:off x="3707903" y="1432864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7" name="Ovál 156"/>
          <p:cNvSpPr/>
          <p:nvPr/>
        </p:nvSpPr>
        <p:spPr>
          <a:xfrm>
            <a:off x="3429164" y="1145434"/>
            <a:ext cx="216024" cy="228650"/>
          </a:xfrm>
          <a:prstGeom prst="ellipse">
            <a:avLst/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8" name="Ovál 157"/>
          <p:cNvSpPr/>
          <p:nvPr/>
        </p:nvSpPr>
        <p:spPr>
          <a:xfrm>
            <a:off x="2150298" y="871735"/>
            <a:ext cx="216024" cy="228650"/>
          </a:xfrm>
          <a:prstGeom prst="ellipse">
            <a:avLst/>
          </a:prstGeom>
          <a:solidFill>
            <a:srgbClr val="FFFF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9" name="Ovál 158"/>
          <p:cNvSpPr/>
          <p:nvPr/>
        </p:nvSpPr>
        <p:spPr>
          <a:xfrm>
            <a:off x="2464724" y="1136432"/>
            <a:ext cx="216024" cy="22865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0" name="Ovál 159"/>
          <p:cNvSpPr/>
          <p:nvPr/>
        </p:nvSpPr>
        <p:spPr>
          <a:xfrm>
            <a:off x="1844988" y="1157796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1" name="Ovál 160"/>
          <p:cNvSpPr/>
          <p:nvPr/>
        </p:nvSpPr>
        <p:spPr>
          <a:xfrm>
            <a:off x="2159732" y="1432864"/>
            <a:ext cx="216024" cy="228650"/>
          </a:xfrm>
          <a:prstGeom prst="ellipse">
            <a:avLst/>
          </a:prstGeom>
          <a:solidFill>
            <a:srgbClr val="FFFF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2" name="Ovál 161"/>
          <p:cNvSpPr/>
          <p:nvPr/>
        </p:nvSpPr>
        <p:spPr>
          <a:xfrm>
            <a:off x="2150298" y="3011330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3" name="Ovál 162"/>
          <p:cNvSpPr/>
          <p:nvPr/>
        </p:nvSpPr>
        <p:spPr>
          <a:xfrm>
            <a:off x="5284925" y="3011331"/>
            <a:ext cx="216024" cy="228650"/>
          </a:xfrm>
          <a:prstGeom prst="ellipse">
            <a:avLst/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4" name="Ovál 163"/>
          <p:cNvSpPr/>
          <p:nvPr/>
        </p:nvSpPr>
        <p:spPr>
          <a:xfrm>
            <a:off x="3716905" y="2394177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5" name="Ovál 164"/>
          <p:cNvSpPr/>
          <p:nvPr/>
        </p:nvSpPr>
        <p:spPr>
          <a:xfrm>
            <a:off x="2456473" y="2702606"/>
            <a:ext cx="216024" cy="2286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6" name="Ovál 165"/>
          <p:cNvSpPr/>
          <p:nvPr/>
        </p:nvSpPr>
        <p:spPr>
          <a:xfrm>
            <a:off x="2159732" y="2416323"/>
            <a:ext cx="216024" cy="22865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7" name="Ovál 166"/>
          <p:cNvSpPr/>
          <p:nvPr/>
        </p:nvSpPr>
        <p:spPr>
          <a:xfrm>
            <a:off x="3716905" y="3002851"/>
            <a:ext cx="216024" cy="22865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8" name="Ovál 167"/>
          <p:cNvSpPr/>
          <p:nvPr/>
        </p:nvSpPr>
        <p:spPr>
          <a:xfrm>
            <a:off x="1844988" y="2712556"/>
            <a:ext cx="216024" cy="228650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9" name="Ovál 168"/>
          <p:cNvSpPr/>
          <p:nvPr/>
        </p:nvSpPr>
        <p:spPr>
          <a:xfrm>
            <a:off x="5284925" y="3978644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0" name="Ovál 169"/>
          <p:cNvSpPr/>
          <p:nvPr/>
        </p:nvSpPr>
        <p:spPr>
          <a:xfrm>
            <a:off x="5284925" y="2411887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1" name="Ovál 170"/>
          <p:cNvSpPr/>
          <p:nvPr/>
        </p:nvSpPr>
        <p:spPr>
          <a:xfrm>
            <a:off x="5283079" y="4546428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2" name="Ovál 171"/>
          <p:cNvSpPr/>
          <p:nvPr/>
        </p:nvSpPr>
        <p:spPr>
          <a:xfrm>
            <a:off x="4986451" y="4277782"/>
            <a:ext cx="216024" cy="228650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3" name="Ovál 172"/>
          <p:cNvSpPr/>
          <p:nvPr/>
        </p:nvSpPr>
        <p:spPr>
          <a:xfrm>
            <a:off x="5555251" y="2711609"/>
            <a:ext cx="216024" cy="228650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4" name="Ovál 173"/>
          <p:cNvSpPr/>
          <p:nvPr/>
        </p:nvSpPr>
        <p:spPr>
          <a:xfrm>
            <a:off x="4022648" y="2712556"/>
            <a:ext cx="216024" cy="22865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5" name="Ovál 174"/>
          <p:cNvSpPr/>
          <p:nvPr/>
        </p:nvSpPr>
        <p:spPr>
          <a:xfrm>
            <a:off x="3410298" y="2702607"/>
            <a:ext cx="216024" cy="22865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6" name="Ovál 175"/>
          <p:cNvSpPr/>
          <p:nvPr/>
        </p:nvSpPr>
        <p:spPr>
          <a:xfrm>
            <a:off x="4972595" y="2712556"/>
            <a:ext cx="216024" cy="228650"/>
          </a:xfrm>
          <a:prstGeom prst="ellipse">
            <a:avLst/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7" name="Ovál 176"/>
          <p:cNvSpPr/>
          <p:nvPr/>
        </p:nvSpPr>
        <p:spPr>
          <a:xfrm>
            <a:off x="5555251" y="4268781"/>
            <a:ext cx="216024" cy="22865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8" name="Ovál 177"/>
          <p:cNvSpPr/>
          <p:nvPr/>
        </p:nvSpPr>
        <p:spPr>
          <a:xfrm>
            <a:off x="4022648" y="4268781"/>
            <a:ext cx="216024" cy="2286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9" name="Ovál 178"/>
          <p:cNvSpPr/>
          <p:nvPr/>
        </p:nvSpPr>
        <p:spPr>
          <a:xfrm>
            <a:off x="3410298" y="4277782"/>
            <a:ext cx="216024" cy="228650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0" name="Ovál 179"/>
          <p:cNvSpPr/>
          <p:nvPr/>
        </p:nvSpPr>
        <p:spPr>
          <a:xfrm>
            <a:off x="1825222" y="4268781"/>
            <a:ext cx="216024" cy="228650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1" name="Ovál 180"/>
          <p:cNvSpPr/>
          <p:nvPr/>
        </p:nvSpPr>
        <p:spPr>
          <a:xfrm>
            <a:off x="2456473" y="4268781"/>
            <a:ext cx="216024" cy="22865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2" name="Ovál 181"/>
          <p:cNvSpPr/>
          <p:nvPr/>
        </p:nvSpPr>
        <p:spPr>
          <a:xfrm>
            <a:off x="2150298" y="3978645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3" name="Ovál 182"/>
          <p:cNvSpPr/>
          <p:nvPr/>
        </p:nvSpPr>
        <p:spPr>
          <a:xfrm>
            <a:off x="2123728" y="4530176"/>
            <a:ext cx="216024" cy="22865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" name="Ovál 183"/>
          <p:cNvSpPr/>
          <p:nvPr/>
        </p:nvSpPr>
        <p:spPr>
          <a:xfrm>
            <a:off x="3716905" y="4546428"/>
            <a:ext cx="216024" cy="228650"/>
          </a:xfrm>
          <a:prstGeom prst="ellipse">
            <a:avLst/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5" name="Ovál 184"/>
          <p:cNvSpPr/>
          <p:nvPr/>
        </p:nvSpPr>
        <p:spPr>
          <a:xfrm>
            <a:off x="3707904" y="3959818"/>
            <a:ext cx="216024" cy="22865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6" name="Ovál 185"/>
          <p:cNvSpPr/>
          <p:nvPr/>
        </p:nvSpPr>
        <p:spPr>
          <a:xfrm>
            <a:off x="3707903" y="5544526"/>
            <a:ext cx="216024" cy="22865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7" name="Ovál 186"/>
          <p:cNvSpPr/>
          <p:nvPr/>
        </p:nvSpPr>
        <p:spPr>
          <a:xfrm>
            <a:off x="3716905" y="6112174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8" name="Ovál 187"/>
          <p:cNvSpPr/>
          <p:nvPr/>
        </p:nvSpPr>
        <p:spPr>
          <a:xfrm>
            <a:off x="3993593" y="5834955"/>
            <a:ext cx="216024" cy="22865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9" name="Ovál 188"/>
          <p:cNvSpPr/>
          <p:nvPr/>
        </p:nvSpPr>
        <p:spPr>
          <a:xfrm>
            <a:off x="4986452" y="5843956"/>
            <a:ext cx="216024" cy="22865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0" name="Ovál 189"/>
          <p:cNvSpPr/>
          <p:nvPr/>
        </p:nvSpPr>
        <p:spPr>
          <a:xfrm>
            <a:off x="5283079" y="6112174"/>
            <a:ext cx="216024" cy="228650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1" name="Ovál 190"/>
          <p:cNvSpPr/>
          <p:nvPr/>
        </p:nvSpPr>
        <p:spPr>
          <a:xfrm>
            <a:off x="5555251" y="5834954"/>
            <a:ext cx="216024" cy="2286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2" name="Ovál 191"/>
          <p:cNvSpPr/>
          <p:nvPr/>
        </p:nvSpPr>
        <p:spPr>
          <a:xfrm>
            <a:off x="5284925" y="5557735"/>
            <a:ext cx="216024" cy="228650"/>
          </a:xfrm>
          <a:prstGeom prst="ellipse">
            <a:avLst/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3" name="Ovál 192"/>
          <p:cNvSpPr/>
          <p:nvPr/>
        </p:nvSpPr>
        <p:spPr>
          <a:xfrm>
            <a:off x="1825221" y="5834954"/>
            <a:ext cx="216024" cy="228650"/>
          </a:xfrm>
          <a:prstGeom prst="ellipse">
            <a:avLst/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4" name="Ovál 193"/>
          <p:cNvSpPr/>
          <p:nvPr/>
        </p:nvSpPr>
        <p:spPr>
          <a:xfrm>
            <a:off x="2439912" y="5843956"/>
            <a:ext cx="216024" cy="22865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5" name="Ovál 194"/>
          <p:cNvSpPr/>
          <p:nvPr/>
        </p:nvSpPr>
        <p:spPr>
          <a:xfrm>
            <a:off x="2159732" y="6112174"/>
            <a:ext cx="216024" cy="22865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6" name="Ovál 195"/>
          <p:cNvSpPr/>
          <p:nvPr/>
        </p:nvSpPr>
        <p:spPr>
          <a:xfrm>
            <a:off x="2150298" y="5557735"/>
            <a:ext cx="216024" cy="22865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7" name="Ovál 196"/>
          <p:cNvSpPr/>
          <p:nvPr/>
        </p:nvSpPr>
        <p:spPr>
          <a:xfrm>
            <a:off x="3429164" y="5843955"/>
            <a:ext cx="216024" cy="22865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798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omalovánky">
            <a:hlinkClick r:id="rId2" tooltip="Víno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48538" y="467886"/>
            <a:ext cx="4824536" cy="6426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63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medved.braillnet.cz/img/bear12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64702"/>
            <a:ext cx="5832648" cy="583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93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omalovánky">
            <a:hlinkClick r:id="rId2" tooltip="Květin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12121" y="-3809"/>
            <a:ext cx="5328592" cy="672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90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omalovánky">
            <a:hlinkClick r:id="rId2" tooltip="Vánoční kapr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210560"/>
            <a:ext cx="6120680" cy="459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64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iomalovanky.cz/wp-content/uploads/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4784"/>
            <a:ext cx="6057591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0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látno pro kreslení 40x50cm – delfí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7" t="7505" r="8749" b="7746"/>
          <a:stretch/>
        </p:blipFill>
        <p:spPr bwMode="auto">
          <a:xfrm rot="16200000">
            <a:off x="2281280" y="391129"/>
            <a:ext cx="4581444" cy="604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67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1.gstatic.com/images?q=tbn:ANd9GcQlR2qSJ1XQfMcc15pV9A2pbEx4x50gLcOW1gixcSgEx4B-zmkUJ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908720"/>
            <a:ext cx="6528725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79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medvidecek.estranky.cz/img/mid/25/2.gif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39881" y="720559"/>
            <a:ext cx="4664239" cy="561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386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404664"/>
            <a:ext cx="87849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www.skolni-potreby.eu/media/catalog/product/cache/1/image/5e06319eda06f020e43594a9c230972d/3/0/300696-delfin.jpgti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t1.gstatic.com/images?q=tbn:ANd9GcQlR2qSJ1XQfMcc15pV9A2pbEx4x50gLcOW1gixcSgEx4B-zmkUJw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www.medvidecek.estranky.cz/img/mid/25/2.gif.jpg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www.mistecko.net/windowart/zelva2.jpg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t0.gstatic.com/images?q=tbn:ANd9GcTzod59ZGZdHozcdOajE8ayZ7ZmCAl1cIw8qaa5kXO2ZzFOg8pL4Q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www.domaci-napady.cz/wp-content/uploads/2007/02/sablony-kvetiny2.jpg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iomalovanky.cz/wp-content/uploads/19.jpg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t2.gstatic.com/images?q=tbn:ANd9GcQwRygFemS17BlN87RzJxcSjOLM_Gp0j9BXm7TVd5Mm3E_BPL2t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Vlastní archiv.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67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748</TotalTime>
  <Words>1033</Words>
  <Application>Microsoft Office PowerPoint</Application>
  <PresentationFormat>Předvádění na obrazovce (4:3)</PresentationFormat>
  <Paragraphs>300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VY_42_INOVACE_61_Dominové čtverce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KAI</dc:creator>
  <cp:lastModifiedBy>Kašpárková Ivana</cp:lastModifiedBy>
  <cp:revision>47</cp:revision>
  <dcterms:created xsi:type="dcterms:W3CDTF">2011-01-15T21:12:21Z</dcterms:created>
  <dcterms:modified xsi:type="dcterms:W3CDTF">2013-03-04T19:25:27Z</dcterms:modified>
</cp:coreProperties>
</file>