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602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087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672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4635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58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023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482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337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060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514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42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DDB54-A009-4449-B961-A53ECFE0B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6676-5604-4F00-8FBE-BBE1995C78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87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ice.microsoft.com/" TargetMode="External"/><Relationship Id="rId2" Type="http://schemas.openxmlformats.org/officeDocument/2006/relationships/hyperlink" Target="http://www.direto.cz/img/prd/000/000/818/000000818101p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smtClean="0"/>
              <a:t>VY_42_INOVACE_60_Logická úloha - Alibaba</a:t>
            </a:r>
            <a:r>
              <a:rPr lang="cs-CZ" sz="3200" b="1" dirty="0" smtClean="0"/>
              <a:t> …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52736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52736"/>
            <a:ext cx="138691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16. </a:t>
            </a:r>
            <a:r>
              <a:rPr lang="cs-CZ" sz="800" dirty="0">
                <a:solidFill>
                  <a:prstClr val="black"/>
                </a:solidFill>
                <a:cs typeface="Calibri" pitchFamily="34" charset="0"/>
              </a:rPr>
              <a:t>8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292259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Matematika, 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nestandardní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aplikační úlohy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9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40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1201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132" y="215710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961" y="244104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754" y="2706520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03057" y="706988"/>
            <a:ext cx="48111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návštěvník zaplatí za vstup na divadelní představení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Alibaba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čtyřicet loupežníků 15 Kč. Každý další návštěvník o 50 haléřů méně než předchozí.  Skupinka výletníků chce představení navštívit. Vypočítej, kolik je ve skupině výletníků a kolik korun zaplatí, jestliže poslední ze skupiny za vstupenku neplatí.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(vypočítej bez použití kalkulačky)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60887" y="60657"/>
            <a:ext cx="5993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Alibaba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čtyřicet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loupežníků</a:t>
            </a:r>
          </a:p>
        </p:txBody>
      </p:sp>
      <p:pic>
        <p:nvPicPr>
          <p:cNvPr id="1026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926" y="3038651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865" y="330756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540" y="350682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20" y="373702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539" y="3951964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006" y="417731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92" y="273896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021" y="302290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14" y="3288380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986" y="3620511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925" y="388942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00" y="408868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680" y="431888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99" y="4533824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066" y="475917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85" y="301531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457" y="3214568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6" y="3498508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79" y="3763986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251" y="409611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190" y="436503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865" y="4564289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945" y="479449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864" y="5009430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819" y="546498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45" y="3597172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17" y="3796428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346" y="4080368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139" y="4345846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311" y="4677977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250" y="494689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925" y="5146149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05" y="5376353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71" y="4854076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98" y="5123476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8" r="5191" b="12058"/>
          <a:stretch/>
        </p:blipFill>
        <p:spPr bwMode="auto">
          <a:xfrm>
            <a:off x="223696" y="569536"/>
            <a:ext cx="1371496" cy="15875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457" y="5524570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kai.ZSSUPIKOVICE\AppData\Local\Microsoft\Windows\Temporary Internet Files\Content.IE5\AA4V2SWQ\MC900287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465" y="5411478"/>
            <a:ext cx="1117615" cy="13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54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79147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,50+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,50+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,50+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+11,50+11+10,50+10+9,50+9+8,50+8+7,50+7+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+6,50+6+5,50+5+4,50+4+3,50+3+2,50+2+1,50+1+0,50 =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204864"/>
            <a:ext cx="5981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+22+20+18+16+14+12+10+8+6+4+2+15x0,5 =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172" y="5301208"/>
            <a:ext cx="4984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7x30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7,50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210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22,50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232,50 Kč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3410045"/>
            <a:ext cx="5981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+18+</a:t>
            </a:r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+12+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+15x0,5 =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8087" y="6052939"/>
            <a:ext cx="6314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30 výletníků zaplatí asi 233 Kč.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3040713"/>
            <a:ext cx="5981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15+28+26+24+22+20+18+16+14+12+10+8+6+4+2+15x0,5 =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6696" y="4288322"/>
            <a:ext cx="2977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15+7x30+7,50 = 210+22,50 =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971600" y="1663933"/>
            <a:ext cx="0" cy="5409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1115616" y="1663933"/>
            <a:ext cx="504056" cy="5409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970600" y="380166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Přímá spojnice se šipkou 18"/>
          <p:cNvCxnSpPr>
            <a:endCxn id="17" idx="1"/>
          </p:cNvCxnSpPr>
          <p:nvPr/>
        </p:nvCxnSpPr>
        <p:spPr>
          <a:xfrm>
            <a:off x="1115616" y="3687044"/>
            <a:ext cx="1854984" cy="299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17" idx="3"/>
          </p:cNvCxnSpPr>
          <p:nvPr/>
        </p:nvCxnSpPr>
        <p:spPr>
          <a:xfrm flipH="1">
            <a:off x="3386098" y="3687044"/>
            <a:ext cx="1833974" cy="299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C:\Users\kai.ZSSUPIKOVICE\AppData\Local\Microsoft\Windows\Temporary Internet Files\Content.IE5\PDEYGQOC\MC9002154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53994"/>
            <a:ext cx="2001000" cy="363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0" y="261079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1079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678" y="2610792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026" y="261079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1079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214" y="2610793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178" y="2594131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96" y="4725765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982" y="4725765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044" y="4725763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438" y="4725765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580" y="472576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544" y="4709102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284" y="786456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018" y="773997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080" y="773995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474" y="773997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616" y="773996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580" y="757334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C:\Users\kai.ZSSUPIKOVICE\AppData\Local\Microsoft\Windows\Temporary Internet Files\Content.IE5\L088XVGH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4" y="786456"/>
            <a:ext cx="377742" cy="3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472392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www.direto.cz/img/prd/000/000/818/000000818101p.jpg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www.ofice.microsoft.com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9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144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VY_42_INOVACE_60_Logická úloha - Alibaba …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19</cp:revision>
  <dcterms:created xsi:type="dcterms:W3CDTF">2013-01-29T19:54:11Z</dcterms:created>
  <dcterms:modified xsi:type="dcterms:W3CDTF">2013-03-04T19:24:57Z</dcterms:modified>
</cp:coreProperties>
</file>