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2" r:id="rId2"/>
    <p:sldId id="263" r:id="rId3"/>
    <p:sldId id="256" r:id="rId4"/>
    <p:sldId id="258" r:id="rId5"/>
    <p:sldId id="257" r:id="rId6"/>
    <p:sldId id="265" r:id="rId7"/>
    <p:sldId id="259" r:id="rId8"/>
    <p:sldId id="260" r:id="rId9"/>
    <p:sldId id="261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VY_32_INOVACE_10_INF_03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0" dirty="0" err="1" smtClean="0">
              <a:solidFill>
                <a:schemeClr val="tx1"/>
              </a:solidFill>
            </a:rPr>
            <a:t>Inf</a:t>
          </a:r>
          <a:r>
            <a:rPr lang="cs-CZ" sz="2000" b="0" dirty="0" smtClean="0">
              <a:solidFill>
                <a:schemeClr val="tx1"/>
              </a:solidFill>
            </a:rPr>
            <a:t> – 5</a:t>
          </a:r>
          <a:r>
            <a:rPr lang="cs-CZ" sz="2000" b="0" dirty="0" smtClean="0">
              <a:solidFill>
                <a:schemeClr val="tx1"/>
              </a:solidFill>
            </a:rPr>
            <a:t>. B </a:t>
          </a:r>
          <a:r>
            <a:rPr lang="cs-CZ" sz="2000" b="0" dirty="0" smtClean="0">
              <a:solidFill>
                <a:schemeClr val="tx1"/>
              </a:solidFill>
            </a:rPr>
            <a:t>– Přenosné počítače</a:t>
          </a:r>
          <a:endParaRPr lang="cs-CZ" sz="2000" b="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7DABDB-C22D-4211-B375-AD8F4B5A9B39}" type="presOf" srcId="{D8197B8C-B260-4A16-BDF4-0947B075E274}" destId="{5A5FFA88-C948-4069-8E93-59FA12366E83}" srcOrd="1" destOrd="0" presId="urn:microsoft.com/office/officeart/2005/8/layout/target3"/>
    <dgm:cxn modelId="{5BCD68DA-BD85-4F22-8718-87A144019DA5}" type="presOf" srcId="{B651F6E3-6281-48DB-9319-2AEAFDAE7572}" destId="{619D679B-A015-4ECF-8348-D1034C574F40}" srcOrd="0" destOrd="0" presId="urn:microsoft.com/office/officeart/2005/8/layout/target3"/>
    <dgm:cxn modelId="{798EF9F7-63B5-4611-9B04-992C23E854CC}" type="presOf" srcId="{D1D4F407-5343-4D3F-B5B9-D407B03CAEB4}" destId="{AED2198E-93D5-4001-81B4-73124B309672}" srcOrd="1" destOrd="0" presId="urn:microsoft.com/office/officeart/2005/8/layout/target3"/>
    <dgm:cxn modelId="{C5809C23-5091-4BF3-8FF9-EAD03EA007FA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22BC6E3-122A-4C8B-AC29-0457A853359A}" type="presOf" srcId="{D8197B8C-B260-4A16-BDF4-0947B075E274}" destId="{25B08C86-7E15-44DC-BE7F-FFB55DD49D12}" srcOrd="0" destOrd="0" presId="urn:microsoft.com/office/officeart/2005/8/layout/target3"/>
    <dgm:cxn modelId="{05DB192C-D6C6-43C9-A407-96D03F6C7219}" type="presOf" srcId="{D1B46980-6531-4606-95E6-44980827E919}" destId="{2BE915AB-18AA-4053-B92C-3BFC9ED204BB}" srcOrd="1" destOrd="0" presId="urn:microsoft.com/office/officeart/2005/8/layout/target3"/>
    <dgm:cxn modelId="{06DAC5E6-306F-4422-A031-5AC2D7A19B49}" type="presOf" srcId="{D1D4F407-5343-4D3F-B5B9-D407B03CAEB4}" destId="{D005CE8C-CC26-4C3E-AC11-E15060ECD759}" srcOrd="0" destOrd="0" presId="urn:microsoft.com/office/officeart/2005/8/layout/target3"/>
    <dgm:cxn modelId="{B6E4F183-BF7C-44E3-B5BF-87E2462F3FBD}" type="presOf" srcId="{757F3AB3-0718-4624-B441-E567A8F0AB56}" destId="{333A1088-737F-45CB-B68E-254E46348037}" srcOrd="0" destOrd="0" presId="urn:microsoft.com/office/officeart/2005/8/layout/target3"/>
    <dgm:cxn modelId="{F0A0AAAB-B5E3-45DD-8CC1-4C2332D0BCA9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C36CBD2-4897-435D-A436-C5E02D3EF623}" type="presOf" srcId="{4C35D32F-0EAB-4CD7-82EE-45574DC2A586}" destId="{890E4F0B-2866-4A3F-A3C7-2A14B1797930}" srcOrd="1" destOrd="0" presId="urn:microsoft.com/office/officeart/2005/8/layout/target3"/>
    <dgm:cxn modelId="{BDCFFEB3-5A9F-4ACE-9EE1-A0B93AAF13F5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EC73A53-B41B-4111-9918-ADE5F15CECA5}" type="presParOf" srcId="{333A1088-737F-45CB-B68E-254E46348037}" destId="{F5ABB229-8D3B-4694-996A-96F23CF14429}" srcOrd="0" destOrd="0" presId="urn:microsoft.com/office/officeart/2005/8/layout/target3"/>
    <dgm:cxn modelId="{A46E17DD-871C-471A-A8ED-7822C1E0FEFA}" type="presParOf" srcId="{333A1088-737F-45CB-B68E-254E46348037}" destId="{F41139FD-01EE-4571-8B17-4FB00FC51163}" srcOrd="1" destOrd="0" presId="urn:microsoft.com/office/officeart/2005/8/layout/target3"/>
    <dgm:cxn modelId="{510003A6-C580-4510-A4DD-A96947520A91}" type="presParOf" srcId="{333A1088-737F-45CB-B68E-254E46348037}" destId="{D005CE8C-CC26-4C3E-AC11-E15060ECD759}" srcOrd="2" destOrd="0" presId="urn:microsoft.com/office/officeart/2005/8/layout/target3"/>
    <dgm:cxn modelId="{BCC82DC0-EE6F-4088-8165-AD3A16CF191F}" type="presParOf" srcId="{333A1088-737F-45CB-B68E-254E46348037}" destId="{2C702D82-9B77-49B7-9568-BB8EB47C3372}" srcOrd="3" destOrd="0" presId="urn:microsoft.com/office/officeart/2005/8/layout/target3"/>
    <dgm:cxn modelId="{91A3AB7F-5B0C-4F6C-8D25-861E7DED39C6}" type="presParOf" srcId="{333A1088-737F-45CB-B68E-254E46348037}" destId="{A52A0455-90FF-4808-ABD0-F02540D31D5A}" srcOrd="4" destOrd="0" presId="urn:microsoft.com/office/officeart/2005/8/layout/target3"/>
    <dgm:cxn modelId="{DDD78BCA-D714-432C-A8B2-B395E961DA1B}" type="presParOf" srcId="{333A1088-737F-45CB-B68E-254E46348037}" destId="{6140AFEC-043D-4C43-A2F9-D0F5331DF3A3}" srcOrd="5" destOrd="0" presId="urn:microsoft.com/office/officeart/2005/8/layout/target3"/>
    <dgm:cxn modelId="{F3C2EB68-6BAD-4FBE-B93D-A6B7F49FF91B}" type="presParOf" srcId="{333A1088-737F-45CB-B68E-254E46348037}" destId="{9358AC05-5D7D-4327-9F80-1AD486AEA664}" srcOrd="6" destOrd="0" presId="urn:microsoft.com/office/officeart/2005/8/layout/target3"/>
    <dgm:cxn modelId="{5BA0DE50-056F-403C-8CBE-FEEE90105A62}" type="presParOf" srcId="{333A1088-737F-45CB-B68E-254E46348037}" destId="{313FC574-E1CD-4FB4-B054-0B805CE0447D}" srcOrd="7" destOrd="0" presId="urn:microsoft.com/office/officeart/2005/8/layout/target3"/>
    <dgm:cxn modelId="{E4AD04B7-FA73-45CD-B384-D014490E4291}" type="presParOf" srcId="{333A1088-737F-45CB-B68E-254E46348037}" destId="{619D679B-A015-4ECF-8348-D1034C574F40}" srcOrd="8" destOrd="0" presId="urn:microsoft.com/office/officeart/2005/8/layout/target3"/>
    <dgm:cxn modelId="{C916AEDF-CBB2-45BA-ADA9-BF1617C51CEC}" type="presParOf" srcId="{333A1088-737F-45CB-B68E-254E46348037}" destId="{322283A8-4A27-4CDA-BAE3-F381106A9174}" srcOrd="9" destOrd="0" presId="urn:microsoft.com/office/officeart/2005/8/layout/target3"/>
    <dgm:cxn modelId="{04517214-F252-416F-A018-F0091E32382B}" type="presParOf" srcId="{333A1088-737F-45CB-B68E-254E46348037}" destId="{FFC9F71D-1B4F-4AD9-A4A6-86ADEFC8AF5C}" srcOrd="10" destOrd="0" presId="urn:microsoft.com/office/officeart/2005/8/layout/target3"/>
    <dgm:cxn modelId="{F28BE3D0-D573-4661-921E-84DD52E6CE97}" type="presParOf" srcId="{333A1088-737F-45CB-B68E-254E46348037}" destId="{25B08C86-7E15-44DC-BE7F-FFB55DD49D12}" srcOrd="11" destOrd="0" presId="urn:microsoft.com/office/officeart/2005/8/layout/target3"/>
    <dgm:cxn modelId="{8BE77EA0-11BC-42C9-A116-589A510645DE}" type="presParOf" srcId="{333A1088-737F-45CB-B68E-254E46348037}" destId="{76644BE8-9D7C-4C09-B250-3D10AF48CBB7}" srcOrd="12" destOrd="0" presId="urn:microsoft.com/office/officeart/2005/8/layout/target3"/>
    <dgm:cxn modelId="{FE1DA067-D083-4285-8C8A-62D89A4C9B21}" type="presParOf" srcId="{333A1088-737F-45CB-B68E-254E46348037}" destId="{EE85B701-7295-41C0-BA7A-34D3756A2AE6}" srcOrd="13" destOrd="0" presId="urn:microsoft.com/office/officeart/2005/8/layout/target3"/>
    <dgm:cxn modelId="{23E2F391-53D4-48E7-8992-692776905CDB}" type="presParOf" srcId="{333A1088-737F-45CB-B68E-254E46348037}" destId="{8BEBB6EC-1DAA-4CAC-8A25-BC0FCBD5DBD5}" srcOrd="14" destOrd="0" presId="urn:microsoft.com/office/officeart/2005/8/layout/target3"/>
    <dgm:cxn modelId="{A2365B84-782B-4ECB-956D-AB212447D5EA}" type="presParOf" srcId="{333A1088-737F-45CB-B68E-254E46348037}" destId="{AED2198E-93D5-4001-81B4-73124B309672}" srcOrd="15" destOrd="0" presId="urn:microsoft.com/office/officeart/2005/8/layout/target3"/>
    <dgm:cxn modelId="{8F601A0C-65C8-4AC1-9927-A735A8E1B0A1}" type="presParOf" srcId="{333A1088-737F-45CB-B68E-254E46348037}" destId="{2BE915AB-18AA-4053-B92C-3BFC9ED204BB}" srcOrd="16" destOrd="0" presId="urn:microsoft.com/office/officeart/2005/8/layout/target3"/>
    <dgm:cxn modelId="{D83FD258-A418-4B47-B0ED-FDBC6C2EE74B}" type="presParOf" srcId="{333A1088-737F-45CB-B68E-254E46348037}" destId="{6BB5E863-4638-4E1D-BFDE-399D028AC4ED}" srcOrd="17" destOrd="0" presId="urn:microsoft.com/office/officeart/2005/8/layout/target3"/>
    <dgm:cxn modelId="{5952D0F4-CEFF-48E7-A3D2-96E45BF21960}" type="presParOf" srcId="{333A1088-737F-45CB-B68E-254E46348037}" destId="{5A5FFA88-C948-4069-8E93-59FA12366E83}" srcOrd="18" destOrd="0" presId="urn:microsoft.com/office/officeart/2005/8/layout/target3"/>
    <dgm:cxn modelId="{B623673D-05C1-4ECA-AA61-90DBD94CDE3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Marcel Bednařík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VY_32_INOVACE_10_INF_03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0" kern="1200" dirty="0" err="1" smtClean="0">
              <a:solidFill>
                <a:schemeClr val="tx1"/>
              </a:solidFill>
            </a:rPr>
            <a:t>Inf</a:t>
          </a:r>
          <a:r>
            <a:rPr lang="cs-CZ" sz="2000" b="0" kern="1200" dirty="0" smtClean="0">
              <a:solidFill>
                <a:schemeClr val="tx1"/>
              </a:solidFill>
            </a:rPr>
            <a:t> – 5</a:t>
          </a:r>
          <a:r>
            <a:rPr lang="cs-CZ" sz="2000" b="0" kern="1200" dirty="0" smtClean="0">
              <a:solidFill>
                <a:schemeClr val="tx1"/>
              </a:solidFill>
            </a:rPr>
            <a:t>. B </a:t>
          </a:r>
          <a:r>
            <a:rPr lang="cs-CZ" sz="2000" b="0" kern="1200" dirty="0" smtClean="0">
              <a:solidFill>
                <a:schemeClr val="tx1"/>
              </a:solidFill>
            </a:rPr>
            <a:t>– Přenosné počítače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9AAD4F-1166-42CB-9803-C07C888880C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0C2BD7-5A9D-4198-8B20-91DB561F20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173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BC98-7E7B-48CC-B226-CB27069E265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C5E17-FA02-4EAB-B38A-3C81B5F8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BC98-7E7B-48CC-B226-CB27069E265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C5E17-FA02-4EAB-B38A-3C81B5F8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BC98-7E7B-48CC-B226-CB27069E265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C5E17-FA02-4EAB-B38A-3C81B5F8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BC98-7E7B-48CC-B226-CB27069E265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C5E17-FA02-4EAB-B38A-3C81B5F8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BC98-7E7B-48CC-B226-CB27069E265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C5E17-FA02-4EAB-B38A-3C81B5F8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BC98-7E7B-48CC-B226-CB27069E265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C5E17-FA02-4EAB-B38A-3C81B5F8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BC98-7E7B-48CC-B226-CB27069E265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C5E17-FA02-4EAB-B38A-3C81B5F8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BC98-7E7B-48CC-B226-CB27069E265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C5E17-FA02-4EAB-B38A-3C81B5F8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BC98-7E7B-48CC-B226-CB27069E265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C5E17-FA02-4EAB-B38A-3C81B5F8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BC98-7E7B-48CC-B226-CB27069E265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C5E17-FA02-4EAB-B38A-3C81B5F8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BC98-7E7B-48CC-B226-CB27069E265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C5E17-FA02-4EAB-B38A-3C81B5F8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3BC98-7E7B-48CC-B226-CB27069E265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6C5E17-FA02-4EAB-B38A-3C81B5F8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pic3.nipic.com/20090605/1351131_125842094_2.jpg" TargetMode="External"/><Relationship Id="rId3" Type="http://schemas.openxmlformats.org/officeDocument/2006/relationships/hyperlink" Target="http://upload.wikimedia.org/wikipedia/commons/thumb/5/51/Samsung_NC20_-_Lid_Open_-_Side_View.jpg/702px-Samsung_NC20_-_Lid_Open_-_Side_View.jpg" TargetMode="External"/><Relationship Id="rId7" Type="http://schemas.openxmlformats.org/officeDocument/2006/relationships/hyperlink" Target="http://atouchoflove.net/wp-content/uploads/2011/07/pda.jpg" TargetMode="External"/><Relationship Id="rId2" Type="http://schemas.openxmlformats.org/officeDocument/2006/relationships/hyperlink" Target="http://info.vltavastores.cz/ceniky/imagesHP/gallery/89883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gadgetsin.com/uploads/2010/02/iiviewpad_tablet_pc_1.jpg" TargetMode="External"/><Relationship Id="rId5" Type="http://schemas.openxmlformats.org/officeDocument/2006/relationships/hyperlink" Target="http://notebook.cz/images/clanky/kratke-zpravy/2011/0901-lenovo-ideapad-u300s-u400/lenovoideapadu300s-lg1.jpg" TargetMode="External"/><Relationship Id="rId4" Type="http://schemas.openxmlformats.org/officeDocument/2006/relationships/hyperlink" Target="http://art21.photozou.jp/pub/620/231620/photo/3158150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723427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výkladová  prezentace je zaměřena na seznámení žáků s druhy, typy přenosných počítačů, seznámí se s pojmy notebook, </a:t>
            </a:r>
            <a:r>
              <a:rPr lang="cs-CZ" dirty="0" err="1" smtClean="0"/>
              <a:t>netbook</a:t>
            </a:r>
            <a:r>
              <a:rPr lang="cs-CZ" dirty="0" smtClean="0"/>
              <a:t>, </a:t>
            </a:r>
            <a:r>
              <a:rPr lang="cs-CZ" dirty="0" err="1" smtClean="0"/>
              <a:t>ultrabook</a:t>
            </a:r>
            <a:r>
              <a:rPr lang="cs-CZ" dirty="0" smtClean="0"/>
              <a:t>, </a:t>
            </a:r>
            <a:r>
              <a:rPr lang="cs-CZ" dirty="0" err="1" smtClean="0"/>
              <a:t>smartbook</a:t>
            </a:r>
            <a:r>
              <a:rPr lang="cs-CZ" dirty="0" smtClean="0"/>
              <a:t>, PC tablet, PDA, palmtop, </a:t>
            </a:r>
            <a:r>
              <a:rPr lang="cs-CZ" dirty="0" err="1" smtClean="0"/>
              <a:t>smartphone</a:t>
            </a:r>
            <a:r>
              <a:rPr lang="cs-CZ" dirty="0" smtClean="0"/>
              <a:t> </a:t>
            </a:r>
          </a:p>
          <a:p>
            <a:r>
              <a:rPr lang="cs-CZ" dirty="0" smtClean="0"/>
              <a:t>možno využít </a:t>
            </a:r>
            <a:r>
              <a:rPr lang="cs-CZ" dirty="0" smtClean="0"/>
              <a:t>při </a:t>
            </a:r>
            <a:r>
              <a:rPr lang="cs-CZ" dirty="0" smtClean="0"/>
              <a:t>výkladu nového učiva, opakování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Přenosné počítače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Notebook</a:t>
            </a:r>
            <a:r>
              <a:rPr lang="cs-CZ" dirty="0" smtClean="0">
                <a:solidFill>
                  <a:srgbClr val="FF0000"/>
                </a:solidFill>
              </a:rPr>
              <a:t>, laptop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571612"/>
            <a:ext cx="6858048" cy="4921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143900" y="635795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Netbook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14354"/>
          </a:xfrm>
        </p:spPr>
        <p:txBody>
          <a:bodyPr/>
          <a:lstStyle/>
          <a:p>
            <a:r>
              <a:rPr lang="cs-CZ" dirty="0" smtClean="0"/>
              <a:t>menší než notebook (tzv. subnotebook)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2071678"/>
            <a:ext cx="6500858" cy="426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143900" y="635795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Smartbook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64772" y="2928934"/>
            <a:ext cx="5670724" cy="3657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charakterem spadající mezi </a:t>
            </a:r>
            <a:r>
              <a:rPr lang="cs-CZ" dirty="0" err="1" smtClean="0"/>
              <a:t>smartphony</a:t>
            </a:r>
            <a:r>
              <a:rPr lang="cs-CZ" dirty="0" smtClean="0"/>
              <a:t> a </a:t>
            </a:r>
            <a:r>
              <a:rPr lang="cs-CZ" dirty="0" err="1" smtClean="0"/>
              <a:t>netbooky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43900" y="635795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857364"/>
            <a:ext cx="6386125" cy="4214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Ultrabook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/>
          <a:lstStyle/>
          <a:p>
            <a:r>
              <a:rPr lang="cs-CZ" dirty="0" smtClean="0"/>
              <a:t>lehký, tenký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43900" y="635795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334831"/>
            <a:ext cx="6612819" cy="4523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Tablet PC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14420"/>
          </a:xfrm>
        </p:spPr>
        <p:txBody>
          <a:bodyPr/>
          <a:lstStyle/>
          <a:p>
            <a:r>
              <a:rPr lang="cs-CZ" b="1" dirty="0" smtClean="0"/>
              <a:t>Tablet PC </a:t>
            </a:r>
            <a:r>
              <a:rPr lang="cs-CZ" dirty="0" smtClean="0"/>
              <a:t>je mezistupněm mezi notebookem a kapesním počítačem, má dotykový displej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43900" y="635795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14420"/>
          </a:xfrm>
        </p:spPr>
        <p:txBody>
          <a:bodyPr/>
          <a:lstStyle/>
          <a:p>
            <a:r>
              <a:rPr lang="cs-CZ" b="1" dirty="0" smtClean="0"/>
              <a:t>PDA či palmtop </a:t>
            </a:r>
            <a:r>
              <a:rPr lang="cs-CZ" dirty="0" smtClean="0"/>
              <a:t>je malý kapesní počítač, dotyková obrazovka ovládaná </a:t>
            </a:r>
            <a:r>
              <a:rPr lang="cs-CZ" dirty="0" smtClean="0"/>
              <a:t>perem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2714620"/>
            <a:ext cx="3714756" cy="39004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143900" y="635795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 l="11709" r="13020"/>
          <a:stretch>
            <a:fillRect/>
          </a:stretch>
        </p:blipFill>
        <p:spPr bwMode="auto">
          <a:xfrm rot="5400000">
            <a:off x="3562871" y="2366427"/>
            <a:ext cx="3214710" cy="5339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Smartphone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238"/>
          </a:xfrm>
        </p:spPr>
        <p:txBody>
          <a:bodyPr>
            <a:normAutofit/>
          </a:bodyPr>
          <a:lstStyle/>
          <a:p>
            <a:r>
              <a:rPr lang="cs-CZ" b="1" dirty="0" smtClean="0"/>
              <a:t>chytrý telefon</a:t>
            </a:r>
            <a:r>
              <a:rPr lang="cs-CZ" dirty="0" smtClean="0"/>
              <a:t>, pokročilé funkce - přehrávání hudby, </a:t>
            </a:r>
            <a:r>
              <a:rPr lang="cs-CZ" dirty="0" err="1" smtClean="0"/>
              <a:t>videohovory</a:t>
            </a:r>
            <a:r>
              <a:rPr lang="cs-CZ" dirty="0" smtClean="0"/>
              <a:t>, připojení k internetu, využití aplikací(MS Office,..).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43900" y="635795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obr.1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2012-01-15]. Dostupný  na WWW:</a:t>
            </a:r>
          </a:p>
          <a:p>
            <a:pPr>
              <a:buNone/>
            </a:pPr>
            <a:r>
              <a:rPr lang="cs-CZ" sz="1600" dirty="0" smtClean="0">
                <a:hlinkClick r:id="rId2"/>
              </a:rPr>
              <a:t>http://info.vltavastores.cz/ceniky/imagesHP/gallery/898835.jpg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obr.2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2012-01-15]. Dostupný  na WWW:</a:t>
            </a:r>
          </a:p>
          <a:p>
            <a:pPr>
              <a:buNone/>
            </a:pPr>
            <a:r>
              <a:rPr lang="cs-CZ" sz="1600" dirty="0" smtClean="0">
                <a:hlinkClick r:id="rId3"/>
              </a:rPr>
              <a:t>http://upload.wikimedia.org/wikipedia/commons/thumb/5/51/Samsung_NC20_-_Lid_Open_-_Side_View.jpg/702px-Samsung_NC20_-_Lid_Open_-_Side_View.jpg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obr.3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2012-01-15]. Dostupný  na WWW:</a:t>
            </a:r>
          </a:p>
          <a:p>
            <a:pPr>
              <a:buNone/>
            </a:pPr>
            <a:r>
              <a:rPr lang="cs-CZ" sz="1600" dirty="0" smtClean="0">
                <a:hlinkClick r:id="rId4"/>
              </a:rPr>
              <a:t>http://art21.photozou.jp/</a:t>
            </a:r>
            <a:r>
              <a:rPr lang="cs-CZ" sz="1600" dirty="0" err="1" smtClean="0">
                <a:hlinkClick r:id="rId4"/>
              </a:rPr>
              <a:t>pub</a:t>
            </a:r>
            <a:r>
              <a:rPr lang="cs-CZ" sz="1600" dirty="0" smtClean="0">
                <a:hlinkClick r:id="rId4"/>
              </a:rPr>
              <a:t>/620/231620/</a:t>
            </a:r>
            <a:r>
              <a:rPr lang="cs-CZ" sz="1600" dirty="0" err="1" smtClean="0">
                <a:hlinkClick r:id="rId4"/>
              </a:rPr>
              <a:t>photo</a:t>
            </a:r>
            <a:r>
              <a:rPr lang="cs-CZ" sz="1600" dirty="0" smtClean="0">
                <a:hlinkClick r:id="rId4"/>
              </a:rPr>
              <a:t>/31581509.jpg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obr.4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2012-01-15]. Dostupný  na WWW:</a:t>
            </a:r>
          </a:p>
          <a:p>
            <a:pPr>
              <a:buNone/>
            </a:pPr>
            <a:r>
              <a:rPr lang="cs-CZ" sz="1600" dirty="0" smtClean="0">
                <a:hlinkClick r:id="rId5"/>
              </a:rPr>
              <a:t>http://notebook.</a:t>
            </a:r>
            <a:r>
              <a:rPr lang="cs-CZ" sz="1600" dirty="0" err="1" smtClean="0">
                <a:hlinkClick r:id="rId5"/>
              </a:rPr>
              <a:t>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images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clanky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kratke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zpravy</a:t>
            </a:r>
            <a:r>
              <a:rPr lang="cs-CZ" sz="1600" dirty="0" smtClean="0">
                <a:hlinkClick r:id="rId5"/>
              </a:rPr>
              <a:t>/2011/0901-</a:t>
            </a:r>
            <a:r>
              <a:rPr lang="cs-CZ" sz="1600" dirty="0" err="1" smtClean="0">
                <a:hlinkClick r:id="rId5"/>
              </a:rPr>
              <a:t>lenovo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ideapad</a:t>
            </a:r>
            <a:r>
              <a:rPr lang="cs-CZ" sz="1600" dirty="0" smtClean="0">
                <a:hlinkClick r:id="rId5"/>
              </a:rPr>
              <a:t>-u300s-u400/lenovoideapadu300s-lg1.jpg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obr.5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2012-01-15]. Dostupný  na WWW:</a:t>
            </a:r>
          </a:p>
          <a:p>
            <a:pPr>
              <a:buNone/>
            </a:pPr>
            <a:r>
              <a:rPr lang="cs-CZ" sz="1600" dirty="0" smtClean="0">
                <a:hlinkClick r:id="rId6"/>
              </a:rPr>
              <a:t>http://gadgetsin.com/uploads/2010/02/iiviewpad_tablet_pc_1.jpg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obr.6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2012-01-15]. Dostupný  na WWW:</a:t>
            </a:r>
          </a:p>
          <a:p>
            <a:pPr>
              <a:buNone/>
            </a:pPr>
            <a:r>
              <a:rPr lang="cs-CZ" sz="1600" dirty="0" smtClean="0">
                <a:hlinkClick r:id="rId7"/>
              </a:rPr>
              <a:t>http://atouchoflove.net/wp-content/uploads/2011/07/pda.jpg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obr.7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2012-01-15]. Dostupný  na WWW:</a:t>
            </a:r>
          </a:p>
          <a:p>
            <a:pPr>
              <a:buNone/>
            </a:pPr>
            <a:r>
              <a:rPr lang="cs-CZ" sz="1600" dirty="0" smtClean="0">
                <a:hlinkClick r:id="rId8"/>
              </a:rPr>
              <a:t>http://pic3.nipic.com/20090605/1351131_125842094_2.jpg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279</Words>
  <Application>Microsoft Office PowerPoint</Application>
  <PresentationFormat>Předvádění na obrazovce (4:3)</PresentationFormat>
  <Paragraphs>52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Informatika</vt:lpstr>
      <vt:lpstr>Notebook, laptop </vt:lpstr>
      <vt:lpstr>Netbook</vt:lpstr>
      <vt:lpstr>Smartbook</vt:lpstr>
      <vt:lpstr>Ultrabook</vt:lpstr>
      <vt:lpstr>Tablet PC</vt:lpstr>
      <vt:lpstr>PDA</vt:lpstr>
      <vt:lpstr>Smartphone</vt:lpstr>
      <vt:lpstr>Zdroje,citace</vt:lpstr>
    </vt:vector>
  </TitlesOfParts>
  <Company>Uherský Ostroh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</dc:creator>
  <cp:lastModifiedBy>Martin Králík</cp:lastModifiedBy>
  <cp:revision>19</cp:revision>
  <dcterms:created xsi:type="dcterms:W3CDTF">2012-01-22T15:13:25Z</dcterms:created>
  <dcterms:modified xsi:type="dcterms:W3CDTF">2012-03-13T18:39:02Z</dcterms:modified>
</cp:coreProperties>
</file>