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1" r:id="rId3"/>
    <p:sldId id="257" r:id="rId4"/>
    <p:sldId id="260" r:id="rId5"/>
    <p:sldId id="25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BC6E7-0A00-4B82-8BC2-DB086DBA4C0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D3D9-7577-486E-9679-DC7080E45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791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BC6E7-0A00-4B82-8BC2-DB086DBA4C0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D3D9-7577-486E-9679-DC7080E45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543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BC6E7-0A00-4B82-8BC2-DB086DBA4C0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D3D9-7577-486E-9679-DC7080E45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653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BC6E7-0A00-4B82-8BC2-DB086DBA4C0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D3D9-7577-486E-9679-DC7080E45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833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BC6E7-0A00-4B82-8BC2-DB086DBA4C0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D3D9-7577-486E-9679-DC7080E45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281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BC6E7-0A00-4B82-8BC2-DB086DBA4C0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D3D9-7577-486E-9679-DC7080E45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074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BC6E7-0A00-4B82-8BC2-DB086DBA4C0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D3D9-7577-486E-9679-DC7080E45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58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BC6E7-0A00-4B82-8BC2-DB086DBA4C0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D3D9-7577-486E-9679-DC7080E45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315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BC6E7-0A00-4B82-8BC2-DB086DBA4C0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D3D9-7577-486E-9679-DC7080E45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876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BC6E7-0A00-4B82-8BC2-DB086DBA4C0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D3D9-7577-486E-9679-DC7080E45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574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BC6E7-0A00-4B82-8BC2-DB086DBA4C0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D3D9-7577-486E-9679-DC7080E45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366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BC6E7-0A00-4B82-8BC2-DB086DBA4C0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8AD3D9-7577-486E-9679-DC7080E45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083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smtClean="0"/>
              <a:t>VY_42_INOVACE_58_Logická </a:t>
            </a:r>
            <a:r>
              <a:rPr lang="cs-CZ" sz="3200" b="1" dirty="0" smtClean="0"/>
              <a:t>úloha – doplnění čísel od -4 do 4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107963"/>
            <a:ext cx="13869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5. 7. 2012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290816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sčítání a odčítání celých čísel 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7.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12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563888" y="1196752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5652120" y="1196752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563888" y="3140968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563888" y="4984309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652120" y="3140968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668344" y="3140968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668344" y="4984309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668344" y="1196752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652120" y="4984309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2" idx="6"/>
            <a:endCxn id="3" idx="2"/>
          </p:cNvCxnSpPr>
          <p:nvPr/>
        </p:nvCxnSpPr>
        <p:spPr>
          <a:xfrm>
            <a:off x="4211960" y="1520788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3" idx="6"/>
            <a:endCxn id="9" idx="2"/>
          </p:cNvCxnSpPr>
          <p:nvPr/>
        </p:nvCxnSpPr>
        <p:spPr>
          <a:xfrm>
            <a:off x="6300192" y="152078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4" idx="6"/>
            <a:endCxn id="6" idx="2"/>
          </p:cNvCxnSpPr>
          <p:nvPr/>
        </p:nvCxnSpPr>
        <p:spPr>
          <a:xfrm>
            <a:off x="4211960" y="3465004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6" idx="6"/>
            <a:endCxn id="7" idx="2"/>
          </p:cNvCxnSpPr>
          <p:nvPr/>
        </p:nvCxnSpPr>
        <p:spPr>
          <a:xfrm>
            <a:off x="6300192" y="346500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5" idx="6"/>
            <a:endCxn id="10" idx="2"/>
          </p:cNvCxnSpPr>
          <p:nvPr/>
        </p:nvCxnSpPr>
        <p:spPr>
          <a:xfrm>
            <a:off x="4211960" y="5308345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10" idx="6"/>
            <a:endCxn id="8" idx="2"/>
          </p:cNvCxnSpPr>
          <p:nvPr/>
        </p:nvCxnSpPr>
        <p:spPr>
          <a:xfrm>
            <a:off x="6300192" y="5308345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2" idx="4"/>
            <a:endCxn id="4" idx="0"/>
          </p:cNvCxnSpPr>
          <p:nvPr/>
        </p:nvCxnSpPr>
        <p:spPr>
          <a:xfrm>
            <a:off x="3887924" y="1844824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4" idx="4"/>
            <a:endCxn id="5" idx="0"/>
          </p:cNvCxnSpPr>
          <p:nvPr/>
        </p:nvCxnSpPr>
        <p:spPr>
          <a:xfrm>
            <a:off x="3887924" y="3789040"/>
            <a:ext cx="0" cy="11952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3" idx="4"/>
            <a:endCxn id="6" idx="0"/>
          </p:cNvCxnSpPr>
          <p:nvPr/>
        </p:nvCxnSpPr>
        <p:spPr>
          <a:xfrm>
            <a:off x="5976156" y="1844824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6" idx="4"/>
            <a:endCxn id="10" idx="0"/>
          </p:cNvCxnSpPr>
          <p:nvPr/>
        </p:nvCxnSpPr>
        <p:spPr>
          <a:xfrm>
            <a:off x="5976156" y="3789040"/>
            <a:ext cx="0" cy="11952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9" idx="4"/>
            <a:endCxn id="7" idx="0"/>
          </p:cNvCxnSpPr>
          <p:nvPr/>
        </p:nvCxnSpPr>
        <p:spPr>
          <a:xfrm>
            <a:off x="7992380" y="1844824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7" idx="4"/>
            <a:endCxn id="8" idx="0"/>
          </p:cNvCxnSpPr>
          <p:nvPr/>
        </p:nvCxnSpPr>
        <p:spPr>
          <a:xfrm>
            <a:off x="7992380" y="3789040"/>
            <a:ext cx="0" cy="11952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5976156" y="42020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992380" y="42020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882054" y="420200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020023" y="23082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00110" y="23082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912056" y="230823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776129" y="493901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821950" y="493901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834227" y="30956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776129" y="30956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821950" y="11459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781999" y="115145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1560" y="15207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60973" y="188434"/>
            <a:ext cx="28083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 kroužků doplň celá čísla od -4 do 4 tak, aby 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součet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čísel v libovolných dvou kroužcích rovnal číslu napsanému mezi těmito kroužky a žádné z čísel se neopakovalo.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ai.ZSSUPIKOVICE\AppData\Local\Microsoft\Windows\Temporary Internet Files\Content.IE5\3M5R9OXV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25" y="4106554"/>
            <a:ext cx="1715701" cy="2403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7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563888" y="1196752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- 3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5652120" y="1196752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3563888" y="3140968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3563888" y="4984309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- 4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5652120" y="3140968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7668344" y="3140968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7668344" y="4984309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- 2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7668344" y="1196752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- 1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5652120" y="4984309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>
            <a:stCxn id="2" idx="6"/>
            <a:endCxn id="3" idx="2"/>
          </p:cNvCxnSpPr>
          <p:nvPr/>
        </p:nvCxnSpPr>
        <p:spPr>
          <a:xfrm>
            <a:off x="4211960" y="1520788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3" idx="6"/>
            <a:endCxn id="9" idx="2"/>
          </p:cNvCxnSpPr>
          <p:nvPr/>
        </p:nvCxnSpPr>
        <p:spPr>
          <a:xfrm>
            <a:off x="6300192" y="152078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4" idx="6"/>
            <a:endCxn id="6" idx="2"/>
          </p:cNvCxnSpPr>
          <p:nvPr/>
        </p:nvCxnSpPr>
        <p:spPr>
          <a:xfrm>
            <a:off x="4211960" y="3465004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6" idx="6"/>
            <a:endCxn id="7" idx="2"/>
          </p:cNvCxnSpPr>
          <p:nvPr/>
        </p:nvCxnSpPr>
        <p:spPr>
          <a:xfrm>
            <a:off x="6300192" y="346500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5" idx="6"/>
            <a:endCxn id="10" idx="2"/>
          </p:cNvCxnSpPr>
          <p:nvPr/>
        </p:nvCxnSpPr>
        <p:spPr>
          <a:xfrm>
            <a:off x="4211960" y="5308345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0" idx="6"/>
            <a:endCxn id="8" idx="2"/>
          </p:cNvCxnSpPr>
          <p:nvPr/>
        </p:nvCxnSpPr>
        <p:spPr>
          <a:xfrm>
            <a:off x="6300192" y="5308345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2" idx="4"/>
            <a:endCxn id="4" idx="0"/>
          </p:cNvCxnSpPr>
          <p:nvPr/>
        </p:nvCxnSpPr>
        <p:spPr>
          <a:xfrm>
            <a:off x="3887924" y="1844824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4" idx="4"/>
            <a:endCxn id="5" idx="0"/>
          </p:cNvCxnSpPr>
          <p:nvPr/>
        </p:nvCxnSpPr>
        <p:spPr>
          <a:xfrm>
            <a:off x="3887924" y="3789040"/>
            <a:ext cx="0" cy="11952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3" idx="4"/>
            <a:endCxn id="6" idx="0"/>
          </p:cNvCxnSpPr>
          <p:nvPr/>
        </p:nvCxnSpPr>
        <p:spPr>
          <a:xfrm>
            <a:off x="5976156" y="1844824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6" idx="4"/>
            <a:endCxn id="10" idx="0"/>
          </p:cNvCxnSpPr>
          <p:nvPr/>
        </p:nvCxnSpPr>
        <p:spPr>
          <a:xfrm>
            <a:off x="5976156" y="3789040"/>
            <a:ext cx="0" cy="11952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9" idx="4"/>
            <a:endCxn id="7" idx="0"/>
          </p:cNvCxnSpPr>
          <p:nvPr/>
        </p:nvCxnSpPr>
        <p:spPr>
          <a:xfrm>
            <a:off x="7992380" y="1844824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7" idx="4"/>
            <a:endCxn id="8" idx="0"/>
          </p:cNvCxnSpPr>
          <p:nvPr/>
        </p:nvCxnSpPr>
        <p:spPr>
          <a:xfrm>
            <a:off x="7992380" y="3789040"/>
            <a:ext cx="0" cy="11952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976156" y="42020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92380" y="42020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882054" y="4202008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020023" y="23082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00110" y="23082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12056" y="2308230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776129" y="4939013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21950" y="493901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834227" y="30956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776129" y="30956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821950" y="11459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781999" y="1151456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9552" y="548680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kai.ZSSUPIKOVICE\AppData\Local\Microsoft\Windows\Temporary Internet Files\Content.IE5\66JQSM39\MC9004380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98" y="2362281"/>
            <a:ext cx="3315435" cy="2761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1766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20688"/>
            <a:ext cx="25292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Vlastní archiv.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www.oficemicrosoft.com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239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136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VY_42_INOVACE_58_Logická úloha – doplnění čísel od -4 do 4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11</cp:revision>
  <dcterms:created xsi:type="dcterms:W3CDTF">2012-12-05T19:02:38Z</dcterms:created>
  <dcterms:modified xsi:type="dcterms:W3CDTF">2013-03-04T08:51:09Z</dcterms:modified>
</cp:coreProperties>
</file>