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4" r:id="rId3"/>
    <p:sldId id="259" r:id="rId4"/>
    <p:sldId id="264" r:id="rId5"/>
    <p:sldId id="263" r:id="rId6"/>
    <p:sldId id="260" r:id="rId7"/>
    <p:sldId id="256" r:id="rId8"/>
    <p:sldId id="269" r:id="rId9"/>
    <p:sldId id="258" r:id="rId10"/>
    <p:sldId id="261" r:id="rId11"/>
    <p:sldId id="265" r:id="rId12"/>
    <p:sldId id="270" r:id="rId13"/>
    <p:sldId id="266" r:id="rId14"/>
    <p:sldId id="271" r:id="rId15"/>
    <p:sldId id="267" r:id="rId16"/>
    <p:sldId id="257" r:id="rId17"/>
    <p:sldId id="268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F5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206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542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809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44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357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954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164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7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616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2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539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DEF1A-2CFF-4750-90F7-41F1BDDE338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A7C1-B37C-473D-A073-43E16B3342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360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VY_42_INOVACE_59_Násobení desetinných čísel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52736"/>
            <a:ext cx="14157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25. 11.2012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887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b="1" dirty="0" smtClean="0"/>
              <a:t>násobení </a:t>
            </a:r>
            <a:r>
              <a:rPr lang="cs-CZ" sz="800" b="1" dirty="0"/>
              <a:t>desetinných čísel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1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609184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9140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91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9140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7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51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9589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91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0038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47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0038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97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91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0038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91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0038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157132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769266" y="10714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80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0038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157132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769266" y="10714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8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2,808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2 8 0,8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157132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769266" y="10714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80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2,808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157132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769266" y="10714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13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45159"/>
            <a:ext cx="3281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3711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071432"/>
            <a:ext cx="28921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743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4696" y="2996952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532" y="4797152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2,808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696" y="5805264"/>
            <a:ext cx="5077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Vyslov pravidlo pro násobení desetinných čísel.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28833" y="1563236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1563235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157132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590992" y="1071433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77002" y="10714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769266" y="10714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80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067857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4127" y="692696"/>
            <a:ext cx="5145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násobení desetinného čísla desetinným číslem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6131" y="1196752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2,808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4127" y="4797151"/>
            <a:ext cx="79583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Desetinná čísla násobíme stejně jako celá čísla,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výsledku se oddělí tolik desetinných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míst, kolik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mají násobená čísla (činitelé)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dohromady.</a:t>
            </a:r>
          </a:p>
          <a:p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00044" y="2067857"/>
            <a:ext cx="19752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2 desetinná místa</a:t>
            </a:r>
          </a:p>
          <a:p>
            <a:r>
              <a:rPr lang="cs-CZ" sz="2000" dirty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1 desetinné místo</a:t>
            </a:r>
          </a:p>
          <a:p>
            <a:endParaRPr lang="cs-CZ" sz="2000" dirty="0">
              <a:solidFill>
                <a:srgbClr val="2BF53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Pravá složená závorka 10"/>
          <p:cNvSpPr/>
          <p:nvPr/>
        </p:nvSpPr>
        <p:spPr>
          <a:xfrm>
            <a:off x="5076056" y="2204864"/>
            <a:ext cx="155448" cy="50783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22739" y="2258724"/>
            <a:ext cx="27638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dirty="0" smtClean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elkem 3 desetinná místa</a:t>
            </a:r>
            <a:endParaRPr lang="cs-CZ" sz="2000" dirty="0">
              <a:solidFill>
                <a:srgbClr val="2BF53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>
            <a:stCxn id="12" idx="2"/>
          </p:cNvCxnSpPr>
          <p:nvPr/>
        </p:nvCxnSpPr>
        <p:spPr>
          <a:xfrm flipH="1">
            <a:off x="2429763" y="2658834"/>
            <a:ext cx="4374925" cy="13462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 rot="20559623">
            <a:off x="2801514" y="3096567"/>
            <a:ext cx="30315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ve výsledku se oddělí 3 desetinná místa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78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2389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Násobení desetinných čísel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468" y="2165576"/>
            <a:ext cx="28440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násobení desetinného čísla celým číslem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468" y="3159400"/>
            <a:ext cx="35493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násobení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desetinného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čísla desetinným číslem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468" y="1301608"/>
            <a:ext cx="25106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ásobení celého čísla celým číslem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484" y="1647615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234 . 12 =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2 808 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8636" y="2617369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23,4 . 12 =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280,8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9472" y="3663456"/>
            <a:ext cx="14975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2,34 . 1,2 =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2,808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878" y="1857135"/>
            <a:ext cx="928459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51245" y="1857134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2 3,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 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2 8 0,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03373" y="1865226"/>
            <a:ext cx="954107" cy="24519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2,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3 4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1,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--------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4 6 8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2 3 4</a:t>
            </a:r>
          </a:p>
          <a:p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8 0 8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5170037" y="1365332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956047" y="1365331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48311" y="1365330"/>
            <a:ext cx="464230" cy="49180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9010" y="4791056"/>
            <a:ext cx="79583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Desetinná čísla násobíme stejně jako celá čísla,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výsledku se oddělí tolik desetinných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míst, kolik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mají násobená čísla (činitelé)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dohromady.</a:t>
            </a:r>
          </a:p>
          <a:p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3007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91335" y="1848563"/>
            <a:ext cx="19752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2 desetinná místa</a:t>
            </a:r>
          </a:p>
          <a:p>
            <a:r>
              <a:rPr lang="cs-CZ" sz="2000" dirty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1 desetinné místo</a:t>
            </a:r>
          </a:p>
          <a:p>
            <a:endParaRPr lang="cs-CZ" sz="2000" dirty="0">
              <a:solidFill>
                <a:srgbClr val="2BF53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05763" y="3594694"/>
            <a:ext cx="1960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dirty="0" smtClean="0">
                <a:solidFill>
                  <a:srgbClr val="2BF53E"/>
                </a:solidFill>
                <a:latin typeface="Times New Roman" pitchFamily="18" charset="0"/>
                <a:cs typeface="Times New Roman" pitchFamily="18" charset="0"/>
              </a:rPr>
              <a:t> desetinná místa</a:t>
            </a:r>
            <a:endParaRPr lang="cs-CZ" sz="2000" dirty="0">
              <a:solidFill>
                <a:srgbClr val="2BF53E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2BF53E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80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Archiv autora.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911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1252</Words>
  <Application>Microsoft Office PowerPoint</Application>
  <PresentationFormat>Předvádění na obrazovce (4:3)</PresentationFormat>
  <Paragraphs>340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VY_42_INOVACE_59_Násobení desetinných čísel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12</cp:revision>
  <dcterms:created xsi:type="dcterms:W3CDTF">2012-12-08T11:39:28Z</dcterms:created>
  <dcterms:modified xsi:type="dcterms:W3CDTF">2013-03-04T09:03:36Z</dcterms:modified>
</cp:coreProperties>
</file>