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6" r:id="rId4"/>
    <p:sldId id="257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04" y="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5AF7-E9A2-4CC2-9CE2-0F6B82557C8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6F0-73A3-46A4-B761-299A05210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7978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5AF7-E9A2-4CC2-9CE2-0F6B82557C8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6F0-73A3-46A4-B761-299A05210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5657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5AF7-E9A2-4CC2-9CE2-0F6B82557C8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6F0-73A3-46A4-B761-299A05210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5735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5AF7-E9A2-4CC2-9CE2-0F6B82557C8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6F0-73A3-46A4-B761-299A05210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43054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5AF7-E9A2-4CC2-9CE2-0F6B82557C8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6F0-73A3-46A4-B761-299A05210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69281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5AF7-E9A2-4CC2-9CE2-0F6B82557C8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6F0-73A3-46A4-B761-299A05210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1389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5AF7-E9A2-4CC2-9CE2-0F6B82557C8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6F0-73A3-46A4-B761-299A05210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2159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5AF7-E9A2-4CC2-9CE2-0F6B82557C8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6F0-73A3-46A4-B761-299A05210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1386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5AF7-E9A2-4CC2-9CE2-0F6B82557C8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6F0-73A3-46A4-B761-299A05210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9109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5AF7-E9A2-4CC2-9CE2-0F6B82557C8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6F0-73A3-46A4-B761-299A05210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2142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8A5AF7-E9A2-4CC2-9CE2-0F6B82557C8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6C6F0-73A3-46A4-B761-299A05210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908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A5AF7-E9A2-4CC2-9CE2-0F6B82557C87}" type="datetimeFigureOut">
              <a:rPr lang="cs-CZ" smtClean="0"/>
              <a:t>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66C6F0-73A3-46A4-B761-299A05210D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4987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3851275" y="1498600"/>
            <a:ext cx="12255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cs-CZ" dirty="0" smtClean="0">
                <a:solidFill>
                  <a:prstClr val="black"/>
                </a:solidFill>
                <a:latin typeface="Calibri"/>
              </a:rPr>
              <a:t>Šablona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684213" y="620713"/>
            <a:ext cx="14938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800" dirty="0">
                <a:solidFill>
                  <a:prstClr val="black"/>
                </a:solidFill>
                <a:cs typeface="Arial" charset="0"/>
              </a:rPr>
              <a:t>Identifikátor školy: 600 150 569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84213" y="1067247"/>
            <a:ext cx="1535998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Jméno autora: Ivana Kašpárková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214229" y="1067247"/>
            <a:ext cx="141256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Datum vytvoření: 15.  8. 2012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84213" y="3933056"/>
            <a:ext cx="332815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Vzdělávací obor, téma: Matematika</a:t>
            </a:r>
            <a:r>
              <a:rPr lang="cs-CZ" sz="800" smtClean="0">
                <a:solidFill>
                  <a:prstClr val="black"/>
                </a:solidFill>
                <a:cs typeface="Calibri" pitchFamily="34" charset="0"/>
              </a:rPr>
              <a:t>, </a:t>
            </a:r>
            <a:r>
              <a:rPr lang="cs-CZ" sz="800"/>
              <a:t>logické a netradiční geometrické úlohy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84213" y="4300900"/>
            <a:ext cx="59022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sz="800" dirty="0" smtClean="0">
                <a:solidFill>
                  <a:prstClr val="black"/>
                </a:solidFill>
                <a:cs typeface="Calibri" pitchFamily="34" charset="0"/>
              </a:rPr>
              <a:t>Ročník: 6.</a:t>
            </a:r>
            <a:endParaRPr lang="cs-CZ" sz="800" dirty="0">
              <a:solidFill>
                <a:prstClr val="black"/>
              </a:solidFill>
              <a:cs typeface="Calibri" pitchFamily="34" charset="0"/>
            </a:endParaRPr>
          </a:p>
        </p:txBody>
      </p:sp>
      <p:sp>
        <p:nvSpPr>
          <p:cNvPr id="10" name="Nadpis 1"/>
          <p:cNvSpPr>
            <a:spLocks noGrp="1"/>
          </p:cNvSpPr>
          <p:nvPr>
            <p:ph type="ctrTitle"/>
          </p:nvPr>
        </p:nvSpPr>
        <p:spPr>
          <a:xfrm>
            <a:off x="251520" y="2130425"/>
            <a:ext cx="8424936" cy="1470025"/>
          </a:xfrm>
        </p:spPr>
        <p:txBody>
          <a:bodyPr/>
          <a:lstStyle/>
          <a:p>
            <a:pPr>
              <a:defRPr/>
            </a:pPr>
            <a:r>
              <a:rPr lang="cs-CZ" sz="3200" b="1" dirty="0" smtClean="0"/>
              <a:t>VY_42_INOVACE_56_Čtverec z obrazců</a:t>
            </a:r>
            <a:endParaRPr lang="cs-CZ" sz="320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5388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1397422"/>
            <a:ext cx="82809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DUM je určen k zařazení v rámci bloku „Nestandardní aplikační úlohy a problémy“ k oživení matematiky v hodině. Úloha může být zařazena na začátku nebo na konci vyučovací hodiny nebo v rámci dobrovolných domácích úkolů. </a:t>
            </a:r>
          </a:p>
        </p:txBody>
      </p:sp>
    </p:spTree>
    <p:extLst>
      <p:ext uri="{BB962C8B-B14F-4D97-AF65-F5344CB8AC3E}">
        <p14:creationId xmlns:p14="http://schemas.microsoft.com/office/powerpoint/2010/main" val="120149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8044524"/>
              </p:ext>
            </p:extLst>
          </p:nvPr>
        </p:nvGraphicFramePr>
        <p:xfrm>
          <a:off x="1524000" y="1397000"/>
          <a:ext cx="1823864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5966"/>
                <a:gridCol w="455966"/>
                <a:gridCol w="455966"/>
                <a:gridCol w="455966"/>
              </a:tblGrid>
              <a:tr h="370840"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370840">
                <a:tc grid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4749695"/>
              </p:ext>
            </p:extLst>
          </p:nvPr>
        </p:nvGraphicFramePr>
        <p:xfrm>
          <a:off x="4572000" y="1412776"/>
          <a:ext cx="1823864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5966"/>
                <a:gridCol w="455966"/>
                <a:gridCol w="455966"/>
                <a:gridCol w="45596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row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323528" y="436022"/>
            <a:ext cx="8520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Složením tří geometrických útvarů vznikne čtverec. Jeden z nich je tam navíc. Který to je?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41193" y="1988840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841193" y="4221088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923928" y="4221088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923928" y="198884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865967"/>
              </p:ext>
            </p:extLst>
          </p:nvPr>
        </p:nvGraphicFramePr>
        <p:xfrm>
          <a:off x="4716016" y="3821802"/>
          <a:ext cx="2255910" cy="11679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1182"/>
                <a:gridCol w="451182"/>
                <a:gridCol w="451182"/>
                <a:gridCol w="451182"/>
                <a:gridCol w="451182"/>
              </a:tblGrid>
              <a:tr h="389301"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89301">
                <a:tc grid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</a:tr>
              <a:tr h="38930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983429"/>
              </p:ext>
            </p:extLst>
          </p:nvPr>
        </p:nvGraphicFramePr>
        <p:xfrm>
          <a:off x="1475656" y="3664074"/>
          <a:ext cx="1823864" cy="1483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5966"/>
                <a:gridCol w="455966"/>
                <a:gridCol w="455966"/>
                <a:gridCol w="455966"/>
              </a:tblGrid>
              <a:tr h="370840">
                <a:tc rowSpan="3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00B0F0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rowSpan="2"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4454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5709602"/>
              </p:ext>
            </p:extLst>
          </p:nvPr>
        </p:nvGraphicFramePr>
        <p:xfrm>
          <a:off x="984667" y="1052736"/>
          <a:ext cx="3312370" cy="302433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62474"/>
                <a:gridCol w="662474"/>
                <a:gridCol w="662474"/>
                <a:gridCol w="662474"/>
                <a:gridCol w="662474"/>
              </a:tblGrid>
              <a:tr h="6048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6048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60486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6048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6048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107504" y="209026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Řešení: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3568" y="5085184"/>
            <a:ext cx="21210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Navíc je obrazec a).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038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15290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latin typeface="Times New Roman" pitchFamily="18" charset="0"/>
                <a:cs typeface="Times New Roman" pitchFamily="18" charset="0"/>
              </a:rPr>
              <a:t>Vlastní archiv.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62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81</Words>
  <Application>Microsoft Office PowerPoint</Application>
  <PresentationFormat>Předvádění na obrazovce (4:3)</PresentationFormat>
  <Paragraphs>17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VY_42_INOVACE_56_Čtverec z obrazců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Kašpárková Ivana</dc:creator>
  <cp:lastModifiedBy>Kašpárková Ivana</cp:lastModifiedBy>
  <cp:revision>10</cp:revision>
  <dcterms:created xsi:type="dcterms:W3CDTF">2013-01-29T20:52:42Z</dcterms:created>
  <dcterms:modified xsi:type="dcterms:W3CDTF">2013-03-04T19:23:29Z</dcterms:modified>
</cp:coreProperties>
</file>