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6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880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48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85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914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569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27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63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797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921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65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647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61166-6CD4-41DA-B6ED-D01EBF80B5B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8E46C-4501-4E5B-BEE4-7526B9DEB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4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41256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14. 7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2653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logické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51520" y="2130425"/>
            <a:ext cx="842493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3200" b="1" dirty="0" smtClean="0"/>
              <a:t>VY_42_INOVACE_55_Čtvercové bludiště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5388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531" y="47667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obrázku na další straně je čtvercová síť se 100 políčky, některé jsou zabarvené. Úkolem je, dostat se od čísla 1 k číslu 100 přes prázdné čtverečky. Mezi čtverečky je možné přecházet přes strany, ne přes rohy. Každý čtvereček lze projít pouze jednou, do barevných polí je vstup zakázán.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163507"/>
              </p:ext>
            </p:extLst>
          </p:nvPr>
        </p:nvGraphicFramePr>
        <p:xfrm>
          <a:off x="1391817" y="2594756"/>
          <a:ext cx="2615950" cy="23762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190"/>
                <a:gridCol w="523190"/>
                <a:gridCol w="523190"/>
                <a:gridCol w="523190"/>
                <a:gridCol w="52319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se šipkou 7"/>
          <p:cNvCxnSpPr/>
          <p:nvPr/>
        </p:nvCxnSpPr>
        <p:spPr>
          <a:xfrm>
            <a:off x="1679849" y="281078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759969" y="281078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679849" y="3314836"/>
            <a:ext cx="10654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679849" y="3314836"/>
            <a:ext cx="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79849" y="475499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745293" y="3789040"/>
            <a:ext cx="0" cy="1007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025837"/>
              </p:ext>
            </p:extLst>
          </p:nvPr>
        </p:nvGraphicFramePr>
        <p:xfrm>
          <a:off x="5208241" y="2666764"/>
          <a:ext cx="2615950" cy="23762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3190"/>
                <a:gridCol w="523190"/>
                <a:gridCol w="523190"/>
                <a:gridCol w="523190"/>
                <a:gridCol w="523190"/>
              </a:tblGrid>
              <a:tr h="4752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32" name="Přímá spojnice se šipkou 31"/>
          <p:cNvCxnSpPr/>
          <p:nvPr/>
        </p:nvCxnSpPr>
        <p:spPr>
          <a:xfrm>
            <a:off x="5424265" y="2954796"/>
            <a:ext cx="1368152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432377" y="3062808"/>
            <a:ext cx="360040" cy="3960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5424265" y="345885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424265" y="3458852"/>
            <a:ext cx="288032" cy="10441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5712297" y="3890900"/>
            <a:ext cx="900100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2226562" y="517814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akto 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151373" y="5178140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akto 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9" name="Přímá spojnice se šipkou 48"/>
          <p:cNvCxnSpPr/>
          <p:nvPr/>
        </p:nvCxnSpPr>
        <p:spPr>
          <a:xfrm>
            <a:off x="2759969" y="378904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3264025" y="2810780"/>
            <a:ext cx="0" cy="9782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3264025" y="2810780"/>
            <a:ext cx="5158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3779912" y="2810780"/>
            <a:ext cx="0" cy="1482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H="1">
            <a:off x="3264025" y="4292920"/>
            <a:ext cx="5158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3264025" y="4292920"/>
            <a:ext cx="0" cy="462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3264025" y="4754996"/>
            <a:ext cx="5158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3635896" y="452395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12184" y="2096933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51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209" y="5721959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241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492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179" y="5719192"/>
            <a:ext cx="537021" cy="75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4" descr="C:\Users\kai.ZSSUPIKOVICE\AppData\Local\Microsoft\Windows\Temporary Internet Files\Content.IE5\9AE1JHBB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870" y="3626551"/>
            <a:ext cx="304708" cy="42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719" y="3626551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42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247024"/>
              </p:ext>
            </p:extLst>
          </p:nvPr>
        </p:nvGraphicFramePr>
        <p:xfrm>
          <a:off x="1524000" y="692700"/>
          <a:ext cx="6096000" cy="5400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kai.ZSSUPIKOVICE\AppData\Local\Microsoft\Windows\Temporary Internet Files\Content.IE5\79VL205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01208"/>
            <a:ext cx="1224136" cy="9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i.ZSSUPIKOVICE\AppData\Local\Microsoft\Windows\Temporary Internet Files\Content.IE5\TPZ8SE9M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147887" cy="99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72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4841"/>
              </p:ext>
            </p:extLst>
          </p:nvPr>
        </p:nvGraphicFramePr>
        <p:xfrm>
          <a:off x="1524000" y="692700"/>
          <a:ext cx="6096000" cy="5400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95536" y="33265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980728"/>
            <a:ext cx="18002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98072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148478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860032" y="98072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860032" y="980728"/>
            <a:ext cx="25202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80312" y="98072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120172" y="1484784"/>
            <a:ext cx="12601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120172" y="1484784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20172" y="2060848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50242" y="206084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750242" y="2564904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380312" y="2564904"/>
            <a:ext cx="0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6750242" y="3645024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750242" y="3104964"/>
            <a:ext cx="0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120172" y="3104964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120172" y="2564904"/>
            <a:ext cx="0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5436096" y="2564904"/>
            <a:ext cx="6840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5436096" y="206084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860032" y="2060848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860032" y="206084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3635896" y="256490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3635896" y="206084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>
            <a:off x="3059832" y="2060848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3059832" y="1484784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835696" y="148478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835696" y="1484784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835696" y="2060848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447764" y="206084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447764" y="2564904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059832" y="2564904"/>
            <a:ext cx="0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059832" y="3104964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635896" y="3104964"/>
            <a:ext cx="0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35896" y="3645024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247964" y="3645024"/>
            <a:ext cx="0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3635896" y="4797152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3635896" y="4221088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3059832" y="4221088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3059832" y="3645024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2447764" y="3645024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V="1">
            <a:off x="2447764" y="3104964"/>
            <a:ext cx="0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1835696" y="3104964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1835696" y="3104964"/>
            <a:ext cx="0" cy="11161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1835696" y="4221088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2447764" y="4221088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2447764" y="4797152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3059832" y="4797152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1835696" y="5301208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1835696" y="530120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1835696" y="5805264"/>
            <a:ext cx="24122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V="1">
            <a:off x="4247964" y="530120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247964" y="5301208"/>
            <a:ext cx="6120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860032" y="530120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4860032" y="5805264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V="1">
            <a:off x="5436096" y="530120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5436096" y="5301208"/>
            <a:ext cx="6840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V="1">
            <a:off x="6120172" y="4797152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5436096" y="4797152"/>
            <a:ext cx="6840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V="1">
            <a:off x="5436096" y="4221088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4860032" y="4221088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V="1">
            <a:off x="4860032" y="3104964"/>
            <a:ext cx="0" cy="11161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860032" y="3104964"/>
            <a:ext cx="5760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436096" y="3104964"/>
            <a:ext cx="0" cy="5580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5436096" y="3663026"/>
            <a:ext cx="6840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6120172" y="3663026"/>
            <a:ext cx="0" cy="5580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6120172" y="4221088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6750242" y="4221088"/>
            <a:ext cx="0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6750242" y="4797152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7380312" y="4797152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H="1">
            <a:off x="6750242" y="5301208"/>
            <a:ext cx="63007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6750242" y="5301208"/>
            <a:ext cx="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se šipkou 150"/>
          <p:cNvCxnSpPr/>
          <p:nvPr/>
        </p:nvCxnSpPr>
        <p:spPr>
          <a:xfrm>
            <a:off x="6750242" y="5805264"/>
            <a:ext cx="486054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5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708" y="827472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708" y="1907592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7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840" y="1331528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8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915" y="1907592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440" y="2411648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0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708" y="2951708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679" y="4067832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2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776" y="4643896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439" y="4643895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640" y="5147952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" name="Picture 2" descr="C:\Users\kai.ZSSUPIKOVICE\AppData\Local\Microsoft\Windows\Temporary Internet Files\Content.IE5\9AE1JHB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916" y="5740040"/>
            <a:ext cx="306511" cy="3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8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8745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Martin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Gato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Hlavolamy, hádanky, hry, rébusy, jazykolamy, kvízy pro malé i velké</a:t>
            </a:r>
          </a:p>
          <a:p>
            <a:r>
              <a:rPr lang="cs-CZ" smtClean="0">
                <a:hlinkClick r:id="rId2"/>
              </a:rPr>
              <a:t>www.ofice.microsoft.com</a:t>
            </a:r>
            <a:endParaRPr lang="cs-CZ" smtClean="0"/>
          </a:p>
          <a:p>
            <a:endParaRPr lang="cs-CZ"/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9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132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15</cp:revision>
  <dcterms:created xsi:type="dcterms:W3CDTF">2012-12-05T19:36:55Z</dcterms:created>
  <dcterms:modified xsi:type="dcterms:W3CDTF">2013-03-04T19:22:51Z</dcterms:modified>
</cp:coreProperties>
</file>