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7" r:id="rId3"/>
    <p:sldId id="256" r:id="rId4"/>
    <p:sldId id="257" r:id="rId5"/>
    <p:sldId id="258" r:id="rId6"/>
    <p:sldId id="259" r:id="rId7"/>
    <p:sldId id="262" r:id="rId8"/>
    <p:sldId id="26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100" d="100"/>
          <a:sy n="100" d="100"/>
        </p:scale>
        <p:origin x="-516" y="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F3A84-77A2-421A-BC1D-23B8689E9B9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B894ED-9CA8-4860-950F-FCAE661ABE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203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B894ED-9CA8-4860-950F-FCAE661ABE9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8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B894ED-9CA8-4860-950F-FCAE661ABE9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8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B894ED-9CA8-4860-950F-FCAE661ABE9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8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B894ED-9CA8-4860-950F-FCAE661ABE9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88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http://morrowind.bonusweb.cz/obrazek/ee_pikachu.jpg</a:t>
            </a:r>
          </a:p>
          <a:p>
            <a:r>
              <a:rPr lang="cs-CZ" dirty="0" smtClean="0"/>
              <a:t>http://www.johnnygoodtimes.com/archives/spongebob.gif</a:t>
            </a:r>
          </a:p>
          <a:p>
            <a:r>
              <a:rPr lang="cs-CZ" dirty="0" smtClean="0"/>
              <a:t>http://blogs.families.com/media/21_Tom%20The%20Cat.jpg</a:t>
            </a:r>
          </a:p>
          <a:p>
            <a:r>
              <a:rPr lang="cs-CZ" dirty="0" smtClean="0"/>
              <a:t>http://www.allfreevectors.com/images/Free%20Vector%20Tom%20and%20Jerry%200011184.jpg</a:t>
            </a:r>
          </a:p>
          <a:p>
            <a:r>
              <a:rPr lang="cs-CZ" dirty="0" smtClean="0"/>
              <a:t>http://nd01.jxs.cz/037/345/2306a9f38e_40635974_o2.jpg</a:t>
            </a:r>
          </a:p>
          <a:p>
            <a:r>
              <a:rPr lang="cs-CZ" dirty="0" smtClean="0"/>
              <a:t>http://images.detske-hry.com/tn/data/0/0/2010/02/16/11457//11457.20-80-200x200.jpg</a:t>
            </a:r>
          </a:p>
          <a:p>
            <a:r>
              <a:rPr lang="cs-CZ" dirty="0" smtClean="0"/>
              <a:t>http://www.styltex.cz/data/z_56850_v.jpg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B894ED-9CA8-4860-950F-FCAE661ABE9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88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B894ED-9CA8-4860-950F-FCAE661ABE9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018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336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989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774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24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964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78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474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27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127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271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478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0DC4C-4C96-450E-94FA-9BBE0C55EDDE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E8F6DA-1C8A-4F50-92AB-D834E83269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448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gif"/><Relationship Id="rId4" Type="http://schemas.openxmlformats.org/officeDocument/2006/relationships/image" Target="../media/image3.gif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package" Target="../embeddings/List_aplikace_Microsoft_Excel1.xlsx"/><Relationship Id="rId5" Type="http://schemas.openxmlformats.org/officeDocument/2006/relationships/oleObject" Target="../embeddings/oleObject1.bin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List_aplikace_Microsoft_Excel2.xlsx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jpeg"/><Relationship Id="rId9" Type="http://schemas.openxmlformats.org/officeDocument/2006/relationships/package" Target="../embeddings/List_aplikace_Microsoft_Excel3.xlsx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6" Type="http://schemas.openxmlformats.org/officeDocument/2006/relationships/package" Target="../embeddings/List_aplikace_Microsoft_Excel4.xlsx"/><Relationship Id="rId11" Type="http://schemas.openxmlformats.org/officeDocument/2006/relationships/package" Target="../embeddings/List_aplikace_Microsoft_Excel5.xlsx"/><Relationship Id="rId5" Type="http://schemas.openxmlformats.org/officeDocument/2006/relationships/oleObject" Target="../embeddings/oleObject4.bin"/><Relationship Id="rId10" Type="http://schemas.openxmlformats.org/officeDocument/2006/relationships/oleObject" Target="../embeddings/oleObject5.bin"/><Relationship Id="rId4" Type="http://schemas.openxmlformats.org/officeDocument/2006/relationships/image" Target="../media/image2.jpeg"/><Relationship Id="rId9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.bin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10.e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package" Target="../embeddings/List_aplikace_Microsoft_Excel6.xlsx"/><Relationship Id="rId5" Type="http://schemas.openxmlformats.org/officeDocument/2006/relationships/oleObject" Target="../embeddings/oleObject6.bin"/><Relationship Id="rId4" Type="http://schemas.openxmlformats.org/officeDocument/2006/relationships/image" Target="../media/image2.jpeg"/><Relationship Id="rId9" Type="http://schemas.openxmlformats.org/officeDocument/2006/relationships/package" Target="../embeddings/List_aplikace_Microsoft_Excel7.xlsx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yltex.cz/data/z_56850_v.jpg" TargetMode="External"/><Relationship Id="rId3" Type="http://schemas.openxmlformats.org/officeDocument/2006/relationships/hyperlink" Target="http://www.johnnygoodtimes.com/archives/spongebob.gif" TargetMode="External"/><Relationship Id="rId7" Type="http://schemas.openxmlformats.org/officeDocument/2006/relationships/hyperlink" Target="http://images.detske-hry.com/tn/data/0/0/2010/02/16/11457/11457.20-80-200x200.jpg" TargetMode="External"/><Relationship Id="rId2" Type="http://schemas.openxmlformats.org/officeDocument/2006/relationships/hyperlink" Target="http://morrowind.bonusweb.cz/obrazek/ee_pikachu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d01.jxs.cz/037/345/2306a9f38e_40635974_o2.jpg" TargetMode="External"/><Relationship Id="rId5" Type="http://schemas.openxmlformats.org/officeDocument/2006/relationships/hyperlink" Target="http://www.allfreevectors.com/images/Free%20Vector%20Tom%20and%20Jerry%200011184.jpg" TargetMode="External"/><Relationship Id="rId10" Type="http://schemas.openxmlformats.org/officeDocument/2006/relationships/hyperlink" Target="http://office.microsoft.com/cs-cz/images/?CTT=6&amp;ver=14&amp;app=powerpnt.exe" TargetMode="External"/><Relationship Id="rId4" Type="http://schemas.openxmlformats.org/officeDocument/2006/relationships/hyperlink" Target="http://blogs.families.com/media/21_Tom%20The%20Cat.jpg" TargetMode="External"/><Relationship Id="rId9" Type="http://schemas.openxmlformats.org/officeDocument/2006/relationships/hyperlink" Target="http://www.katkaanatka.estranky.cz/img/mid/18/bob-a-bobek.gi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4895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14. 10.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34964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podobnost – praktické zvětšování obrázků 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51520" y="2130425"/>
            <a:ext cx="842493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cs-CZ" sz="3200" b="1" smtClean="0"/>
              <a:t>VY_42_INOVACE_54_Podobnost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7851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2152605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645" y="463677"/>
            <a:ext cx="1837047" cy="200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johnnygoodtimes.com/archives/spongebob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09" y="1310131"/>
            <a:ext cx="1866900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blogs.families.com/media/21_Tom%20The%20Ca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704" y="4192693"/>
            <a:ext cx="2476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allfreevectors.com/images/Free%20Vector%20Tom%20and%20Jerry%20001118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14896"/>
            <a:ext cx="1872208" cy="261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nd01.jxs.cz/037/345/2306a9f38e_40635974_o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49" y="4221088"/>
            <a:ext cx="2387874" cy="247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images.detske-hry.com/tn/data/0/0/2010/02/16/11457/11457.20-80-200x20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090" y="565102"/>
            <a:ext cx="1905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styltex.cz/data/z_56850_v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393" y="3140967"/>
            <a:ext cx="1909299" cy="2802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svetoslpci.estranky.cz/img/picture/270/bob-a-bobek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692" y="1310131"/>
            <a:ext cx="2170512" cy="217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9915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60701"/>
            <a:ext cx="1368152" cy="16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1308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60701"/>
            <a:ext cx="1368152" cy="16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9213824"/>
              </p:ext>
            </p:extLst>
          </p:nvPr>
        </p:nvGraphicFramePr>
        <p:xfrm>
          <a:off x="1331640" y="1484784"/>
          <a:ext cx="1512168" cy="17629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List" r:id="rId6" imgW="1152648" imgH="1342920" progId="Excel.Sheet.12">
                  <p:embed/>
                </p:oleObj>
              </mc:Choice>
              <mc:Fallback>
                <p:oleObj name="List" r:id="rId6" imgW="1152648" imgH="134292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31640" y="1484784"/>
                        <a:ext cx="1512168" cy="17629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146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60701"/>
            <a:ext cx="1368152" cy="16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09213824"/>
              </p:ext>
            </p:extLst>
          </p:nvPr>
        </p:nvGraphicFramePr>
        <p:xfrm>
          <a:off x="1331640" y="1484784"/>
          <a:ext cx="1512168" cy="17629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List" r:id="rId6" imgW="1152648" imgH="1342920" progId="Excel.Sheet.12">
                  <p:embed/>
                </p:oleObj>
              </mc:Choice>
              <mc:Fallback>
                <p:oleObj name="List" r:id="rId6" imgW="1152648" imgH="134292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31640" y="1484784"/>
                        <a:ext cx="1512168" cy="17629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716016" y="2276872"/>
            <a:ext cx="3010159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475854"/>
            <a:ext cx="2578111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2279060"/>
              </p:ext>
            </p:extLst>
          </p:nvPr>
        </p:nvGraphicFramePr>
        <p:xfrm>
          <a:off x="3995936" y="692696"/>
          <a:ext cx="4104456" cy="47899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3" name="List" r:id="rId9" imgW="1152648" imgH="1342920" progId="Excel.Sheet.12">
                  <p:embed/>
                </p:oleObj>
              </mc:Choice>
              <mc:Fallback>
                <p:oleObj name="List" r:id="rId9" imgW="1152648" imgH="1342920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692696"/>
                        <a:ext cx="4104456" cy="47899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146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60701"/>
            <a:ext cx="1368152" cy="16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1446007"/>
              </p:ext>
            </p:extLst>
          </p:nvPr>
        </p:nvGraphicFramePr>
        <p:xfrm>
          <a:off x="1331640" y="1484784"/>
          <a:ext cx="1512168" cy="17629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List" r:id="rId6" imgW="1152648" imgH="1342920" progId="Excel.Sheet.12">
                  <p:embed/>
                </p:oleObj>
              </mc:Choice>
              <mc:Fallback>
                <p:oleObj name="List" r:id="rId6" imgW="1152648" imgH="134292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31640" y="1484784"/>
                        <a:ext cx="1512168" cy="17629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898" y="908720"/>
            <a:ext cx="3584277" cy="439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16016" y="2276872"/>
            <a:ext cx="3010159" cy="286232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1475854"/>
            <a:ext cx="2578111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8925003"/>
              </p:ext>
            </p:extLst>
          </p:nvPr>
        </p:nvGraphicFramePr>
        <p:xfrm>
          <a:off x="3995936" y="710389"/>
          <a:ext cx="4104456" cy="47899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1" name="List" r:id="rId11" imgW="1152648" imgH="1342920" progId="Excel.Sheet.12">
                  <p:embed/>
                </p:oleObj>
              </mc:Choice>
              <mc:Fallback>
                <p:oleObj name="List" r:id="rId11" imgW="1152648" imgH="1342920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5936" y="710389"/>
                        <a:ext cx="4104456" cy="47899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90559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60701"/>
            <a:ext cx="1368152" cy="167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4004543"/>
              </p:ext>
            </p:extLst>
          </p:nvPr>
        </p:nvGraphicFramePr>
        <p:xfrm>
          <a:off x="1331640" y="1484784"/>
          <a:ext cx="1512168" cy="17629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6" name="List" r:id="rId6" imgW="1152648" imgH="1342920" progId="Excel.Sheet.12">
                  <p:embed/>
                </p:oleObj>
              </mc:Choice>
              <mc:Fallback>
                <p:oleObj name="List" r:id="rId6" imgW="1152648" imgH="134292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31640" y="1484784"/>
                        <a:ext cx="1512168" cy="17629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" name="Picture 2" descr="http://morrowind.bonusweb.cz/obrazek/ee_pikach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041014"/>
            <a:ext cx="3584277" cy="439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39770822"/>
              </p:ext>
            </p:extLst>
          </p:nvPr>
        </p:nvGraphicFramePr>
        <p:xfrm>
          <a:off x="3879862" y="764704"/>
          <a:ext cx="4104456" cy="47899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7" name="List" r:id="rId9" imgW="1152648" imgH="1342920" progId="Excel.Sheet.12">
                  <p:embed/>
                </p:oleObj>
              </mc:Choice>
              <mc:Fallback>
                <p:oleObj name="List" r:id="rId9" imgW="1152648" imgH="1342920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79862" y="764704"/>
                        <a:ext cx="4104456" cy="478996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7575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82" y="188640"/>
            <a:ext cx="729654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morrowind.bonusweb.cz/obrazek/ee_pikachu.jpg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www.johnnygoodtimes.com/archives/spongebob.gif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</a:t>
            </a:r>
            <a:r>
              <a:rPr lang="cs-CZ" sz="1400" dirty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blogs.families.com/media/21_Tom%20The%20Cat.jpg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www.allfreevectors.com/images/Free%20Vector%20Tom%20and%20Jerry%200011184.jpg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</a:t>
            </a:r>
            <a:r>
              <a:rPr lang="cs-CZ" sz="1400" dirty="0">
                <a:hlinkClick r:id="rId6"/>
              </a:rPr>
              <a:t>://</a:t>
            </a:r>
            <a:r>
              <a:rPr lang="cs-CZ" sz="1400" dirty="0" smtClean="0">
                <a:hlinkClick r:id="rId6"/>
              </a:rPr>
              <a:t>nd01.jxs.cz/037/345/2306a9f38e_40635974_o2.jpg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://images.detske-hry.com/tn/data/0/0/2010/02/16/11457//</a:t>
            </a:r>
            <a:r>
              <a:rPr lang="cs-CZ" sz="1400" dirty="0" smtClean="0">
                <a:hlinkClick r:id="rId7"/>
              </a:rPr>
              <a:t>11457.20-80-200x200.jpg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</a:t>
            </a:r>
            <a:r>
              <a:rPr lang="cs-CZ" sz="1400" dirty="0">
                <a:hlinkClick r:id="rId8"/>
              </a:rPr>
              <a:t>://</a:t>
            </a:r>
            <a:r>
              <a:rPr lang="cs-CZ" sz="1400" dirty="0" smtClean="0">
                <a:hlinkClick r:id="rId8"/>
              </a:rPr>
              <a:t>www.styltex.cz/data/z_56850_v.jpg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www.katkaanatka.estranky.cz/img/mid/18/bob-a-bobek.gif.jpg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http://office.microsoft.com/cs-cz/images/?</a:t>
            </a:r>
            <a:r>
              <a:rPr lang="cs-CZ" sz="1400" dirty="0" smtClean="0">
                <a:hlinkClick r:id="rId10"/>
              </a:rPr>
              <a:t>CTT=6&amp;ver=14&amp;app=powerpnt.exe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7649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103</Words>
  <Application>Microsoft Office PowerPoint</Application>
  <PresentationFormat>Předvádění na obrazovce (4:3)</PresentationFormat>
  <Paragraphs>50</Paragraphs>
  <Slides>9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List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16</cp:revision>
  <dcterms:created xsi:type="dcterms:W3CDTF">2012-10-09T09:28:14Z</dcterms:created>
  <dcterms:modified xsi:type="dcterms:W3CDTF">2013-03-04T09:02:55Z</dcterms:modified>
</cp:coreProperties>
</file>