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575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093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35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357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911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1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481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502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36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99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935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1323D-8953-4EAA-B4C9-54AB5E3404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69CD4-3956-4C35-9678-82C065EAC0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393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356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4. 4.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328487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nestandardní aplikační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úlohy,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dělitelé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6.,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VY_42_INOVACE_52_Číselná křížovka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7851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345894"/>
              </p:ext>
            </p:extLst>
          </p:nvPr>
        </p:nvGraphicFramePr>
        <p:xfrm>
          <a:off x="467544" y="1340768"/>
          <a:ext cx="5256581" cy="38884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9670315"/>
              </p:ext>
            </p:extLst>
          </p:nvPr>
        </p:nvGraphicFramePr>
        <p:xfrm>
          <a:off x="6086969" y="1484784"/>
          <a:ext cx="330200" cy="3581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0200"/>
              </a:tblGrid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09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12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26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27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34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44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51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60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78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84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91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93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2502577"/>
              </p:ext>
            </p:extLst>
          </p:nvPr>
        </p:nvGraphicFramePr>
        <p:xfrm>
          <a:off x="6588224" y="1484784"/>
          <a:ext cx="441102" cy="24003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41102"/>
              </a:tblGrid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123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292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301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349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460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576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809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957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1751533"/>
              </p:ext>
            </p:extLst>
          </p:nvPr>
        </p:nvGraphicFramePr>
        <p:xfrm>
          <a:off x="7173342" y="1484784"/>
          <a:ext cx="576064" cy="18097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6064"/>
              </a:tblGrid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2371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3011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5162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7282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8094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0474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21001"/>
              </p:ext>
            </p:extLst>
          </p:nvPr>
        </p:nvGraphicFramePr>
        <p:xfrm>
          <a:off x="7965430" y="1484784"/>
          <a:ext cx="660400" cy="15144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60400"/>
              </a:tblGrid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14578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18907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31795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>
                          <a:effectLst/>
                        </a:rPr>
                        <a:t>73215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u="none" strike="noStrike" dirty="0">
                          <a:effectLst/>
                        </a:rPr>
                        <a:t>95013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Times New Roman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58908" y="620688"/>
            <a:ext cx="6538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none" strike="noStrike" dirty="0" smtClean="0">
                <a:effectLst/>
                <a:latin typeface="Times New Roman" pitchFamily="18" charset="0"/>
                <a:cs typeface="Times New Roman" pitchFamily="18" charset="0"/>
              </a:rPr>
              <a:t>Do prázdných políček zapiš čísla, která jsou uvedena pod křížovkou.</a:t>
            </a:r>
            <a:endParaRPr lang="cs-CZ" b="0" i="0" u="none" strike="noStrike" dirty="0" smtClean="0">
              <a:solidFill>
                <a:srgbClr val="000000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5121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Číselná křížovka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473321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Číslo v řádku přesně uprostřed udává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číslo, které je dělitelné mnoha děliteli. Kolik těch dělitelů vlastně má. Všechny je vypiš.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ai.ZSSUPIKOVICE\AppData\Local\Microsoft\Windows\Temporary Internet Files\Content.IE5\06JY281T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065" y="3645024"/>
            <a:ext cx="1362075" cy="165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582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335480"/>
              </p:ext>
            </p:extLst>
          </p:nvPr>
        </p:nvGraphicFramePr>
        <p:xfrm>
          <a:off x="3203848" y="1528762"/>
          <a:ext cx="5256581" cy="38884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  <a:gridCol w="477871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1285" y="59539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1" descr="C:\Users\kai.ZSSUPIKOVICE\AppData\Local\Microsoft\Windows\Temporary Internet Files\Content.IE5\K3ZLZO5R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23" y="2348880"/>
            <a:ext cx="2352171" cy="159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021288"/>
            <a:ext cx="4634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Dělitelé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čísla 100: 1, 2, 4, 5, 10, 20, 25, 50, 100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148064" y="6205954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265943" y="6021288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dělitelů je 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89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587526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http://office.microsoft.com/cs-cz/images/?CTT=6&amp;ver=14&amp;app=powerpnt.exe</a:t>
            </a:r>
            <a:endParaRPr lang="cs-CZ" sz="140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90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210</Words>
  <Application>Microsoft Office PowerPoint</Application>
  <PresentationFormat>Předvádění na obrazovce (4:3)</PresentationFormat>
  <Paragraphs>105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VY_42_INOVACE_52_Číselná křížovka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10</cp:revision>
  <dcterms:created xsi:type="dcterms:W3CDTF">2013-02-04T13:13:37Z</dcterms:created>
  <dcterms:modified xsi:type="dcterms:W3CDTF">2013-03-04T19:21:23Z</dcterms:modified>
</cp:coreProperties>
</file>