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8" r:id="rId2"/>
    <p:sldId id="259" r:id="rId3"/>
    <p:sldId id="256" r:id="rId4"/>
    <p:sldId id="257" r:id="rId5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00"/>
    <a:srgbClr val="FF0066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4E8338-6FFE-40E5-991B-D5BB05451E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FE94BB-15D6-4C7C-B438-4F42A0929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170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FE94BB-15D6-4C7C-B438-4F42A092986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438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245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622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860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142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342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499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976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92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738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241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822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29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67247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67247"/>
            <a:ext cx="133562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3. 4. 2011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292259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, </a:t>
            </a:r>
            <a:r>
              <a:rPr lang="cs-CZ" sz="800">
                <a:solidFill>
                  <a:prstClr val="black"/>
                </a:solidFill>
                <a:cs typeface="Calibri" pitchFamily="34" charset="0"/>
              </a:rPr>
              <a:t>nestandardní aplikační úlohy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96532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6., 7., 8., 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12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VY_42_INOVACE_50_Podávání rukou</a:t>
            </a:r>
            <a:endParaRPr lang="cs-CZ" sz="3200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7851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816" y="108134"/>
            <a:ext cx="33522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Podávání rukou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3444" y="986055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oslavě narozenin se sešlo celkem 6 chlapců a děvčat. Při příchodu si podávali všichni ruce, a to tak, že si ruce podal každý s každým. Kolikrát si tedy ruce podali?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6573780"/>
              </p:ext>
            </p:extLst>
          </p:nvPr>
        </p:nvGraphicFramePr>
        <p:xfrm>
          <a:off x="1820039" y="2204865"/>
          <a:ext cx="5040560" cy="381642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</a:tblGrid>
              <a:tr h="545203"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4520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4520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4520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4520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4520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4520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026" name="Picture 2" descr="C:\Users\kai.ZSSUPIKOVICE\AppData\Local\Microsoft\Windows\Temporary Internet Files\Content.IE5\06JY281T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202" y="2708921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kai.ZSSUPIKOVICE\AppData\Local\Microsoft\Windows\Temporary Internet Files\Content.IE5\06JY281T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0705" y="3789041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kai.ZSSUPIKOVICE\AppData\Local\Microsoft\Windows\Temporary Internet Files\Content.IE5\06JY281T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125" y="4365105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kai.ZSSUPIKOVICE\AppData\Local\Microsoft\Windows\Temporary Internet Files\Content.IE5\06JY281T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7265" y="4365105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kai.ZSSUPIKOVICE\AppData\Local\Microsoft\Windows\Temporary Internet Files\Content.IE5\06JY281T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8467" y="2704211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kai.ZSSUPIKOVICE\AppData\Local\Microsoft\Windows\Temporary Internet Files\Content.IE5\06JY281T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0705" y="2708921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kai.ZSSUPIKOVICE\AppData\Local\Microsoft\Windows\Temporary Internet Files\Content.IE5\06JY281T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7265" y="2708921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kai.ZSSUPIKOVICE\AppData\Local\Microsoft\Windows\Temporary Internet Files\Content.IE5\06JY281T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0518" y="2708921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kai.ZSSUPIKOVICE\AppData\Local\Microsoft\Windows\Temporary Internet Files\Content.IE5\06JY281T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0705" y="3236603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kai.ZSSUPIKOVICE\AppData\Local\Microsoft\Windows\Temporary Internet Files\Content.IE5\06JY281T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7265" y="3269161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kai.ZSSUPIKOVICE\AppData\Local\Microsoft\Windows\Temporary Internet Files\Content.IE5\06JY281T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0518" y="3236603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kai.ZSSUPIKOVICE\AppData\Local\Microsoft\Windows\Temporary Internet Files\Content.IE5\06JY281T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125" y="3814193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kai.ZSSUPIKOVICE\AppData\Local\Microsoft\Windows\Temporary Internet Files\Content.IE5\06JY281T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7265" y="3814193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kai.ZSSUPIKOVICE\AppData\Local\Microsoft\Windows\Temporary Internet Files\Content.IE5\06JY281T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125" y="4869161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kai.ZSSUPIKOVICE\AppData\Local\Microsoft\Windows\Temporary Internet Files\Content.IE5\06JY281T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7845" y="3222629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2765775" y="284358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753804" y="558678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56334" y="504171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70197" y="504171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756505" y="447933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470197" y="558678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470197" y="447933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470197" y="395356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191840" y="395356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470197" y="340853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191840" y="447933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232141" y="558678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191840" y="504171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894700" y="449982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880797" y="503622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894700" y="558678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601260" y="504201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765775" y="395356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322120" y="558678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601260" y="558678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765775" y="338864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19553" y="6222503"/>
            <a:ext cx="1834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Celkem: 15x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9241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2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5875263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2"/>
              </a:rPr>
              <a:t>http://office.microsoft.com/cs-cz/images/?CTT=6&amp;ver=14&amp;app=powerpnt.exe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6072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887</TotalTime>
  <Words>158</Words>
  <Application>Microsoft Office PowerPoint</Application>
  <PresentationFormat>Předvádění na obrazovce (4:3)</PresentationFormat>
  <Paragraphs>63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VY_42_INOVACE_50_Podávání rukou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KAI</dc:creator>
  <cp:lastModifiedBy>Kašpárková Ivana</cp:lastModifiedBy>
  <cp:revision>61</cp:revision>
  <dcterms:created xsi:type="dcterms:W3CDTF">2011-01-15T21:12:21Z</dcterms:created>
  <dcterms:modified xsi:type="dcterms:W3CDTF">2013-03-04T19:20:18Z</dcterms:modified>
</cp:coreProperties>
</file>