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56" r:id="rId4"/>
    <p:sldId id="257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1ED96-E34B-4DC1-B762-B7067E4783E3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1FF55-8B9F-404A-943B-7C857A46B0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1842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1ED96-E34B-4DC1-B762-B7067E4783E3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1FF55-8B9F-404A-943B-7C857A46B0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52310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1ED96-E34B-4DC1-B762-B7067E4783E3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1FF55-8B9F-404A-943B-7C857A46B0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63136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1ED96-E34B-4DC1-B762-B7067E4783E3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1FF55-8B9F-404A-943B-7C857A46B0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91042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1ED96-E34B-4DC1-B762-B7067E4783E3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1FF55-8B9F-404A-943B-7C857A46B0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29650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1ED96-E34B-4DC1-B762-B7067E4783E3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1FF55-8B9F-404A-943B-7C857A46B0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56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1ED96-E34B-4DC1-B762-B7067E4783E3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1FF55-8B9F-404A-943B-7C857A46B0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2355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1ED96-E34B-4DC1-B762-B7067E4783E3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1FF55-8B9F-404A-943B-7C857A46B0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0266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1ED96-E34B-4DC1-B762-B7067E4783E3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1FF55-8B9F-404A-943B-7C857A46B0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50431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1ED96-E34B-4DC1-B762-B7067E4783E3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1FF55-8B9F-404A-943B-7C857A46B0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0964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1ED96-E34B-4DC1-B762-B7067E4783E3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1FF55-8B9F-404A-943B-7C857A46B0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0641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51ED96-E34B-4DC1-B762-B7067E4783E3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01FF55-8B9F-404A-943B-7C857A46B0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4501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 smtClean="0">
                <a:solidFill>
                  <a:prstClr val="black"/>
                </a:solidFill>
                <a:latin typeface="Calibri"/>
              </a:rPr>
              <a:t>Šablona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684213" y="620713"/>
            <a:ext cx="1493837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800" dirty="0">
                <a:solidFill>
                  <a:prstClr val="black"/>
                </a:solidFill>
                <a:cs typeface="Arial" charset="0"/>
              </a:rPr>
              <a:t>Identifikátor školy: 600 150 569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84213" y="1067247"/>
            <a:ext cx="153599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Jméno autora: Ivana Kašpárková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214229" y="1067247"/>
            <a:ext cx="136127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Datum vytvoření: 3.. 4. 2011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84213" y="3933056"/>
            <a:ext cx="292259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Vzdělávací obor, téma: Matematika</a:t>
            </a:r>
            <a:r>
              <a:rPr lang="cs-CZ" sz="800" smtClean="0">
                <a:solidFill>
                  <a:prstClr val="black"/>
                </a:solidFill>
                <a:cs typeface="Calibri" pitchFamily="34" charset="0"/>
              </a:rPr>
              <a:t>, </a:t>
            </a:r>
            <a:r>
              <a:rPr lang="cs-CZ" sz="800">
                <a:solidFill>
                  <a:prstClr val="black"/>
                </a:solidFill>
                <a:cs typeface="Calibri" pitchFamily="34" charset="0"/>
              </a:rPr>
              <a:t>nestandardní aplikační úlohy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84213" y="4300900"/>
            <a:ext cx="96532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Ročník: 6., 7., 8., 9.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12" name="Nadpis 1"/>
          <p:cNvSpPr>
            <a:spLocks noGrp="1"/>
          </p:cNvSpPr>
          <p:nvPr>
            <p:ph type="ctrTitle"/>
          </p:nvPr>
        </p:nvSpPr>
        <p:spPr>
          <a:xfrm>
            <a:off x="251520" y="2130425"/>
            <a:ext cx="8424936" cy="1470025"/>
          </a:xfrm>
        </p:spPr>
        <p:txBody>
          <a:bodyPr/>
          <a:lstStyle/>
          <a:p>
            <a:pPr>
              <a:defRPr/>
            </a:pPr>
            <a:r>
              <a:rPr lang="cs-CZ" sz="3200" b="1" dirty="0" smtClean="0"/>
              <a:t>VY_42_INOVACE_49_Logická úloha </a:t>
            </a:r>
            <a:r>
              <a:rPr lang="cs-CZ" sz="3200" b="1" smtClean="0"/>
              <a:t>- písařka</a:t>
            </a:r>
            <a:endParaRPr lang="cs-CZ" sz="3200" dirty="0" smtClean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78510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1397422"/>
            <a:ext cx="82809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DUM je určen k zařazení v rámci bloku „Nestandardní aplikační úlohy a problémy“ k oživení matematiky v hodině. Úloha může být zařazena na začátku nebo na konci vyučovací hodiny nebo v rámci dobrovolných domácích úkolů. </a:t>
            </a:r>
          </a:p>
        </p:txBody>
      </p:sp>
    </p:spTree>
    <p:extLst>
      <p:ext uri="{BB962C8B-B14F-4D97-AF65-F5344CB8AC3E}">
        <p14:creationId xmlns:p14="http://schemas.microsoft.com/office/powerpoint/2010/main" val="120149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1408315"/>
            <a:ext cx="87129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hangingPunct="0"/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Písařka má napsat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26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stran textu. Jednu stranu píše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17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minut. Začala psát v 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7.</a:t>
            </a:r>
            <a:r>
              <a:rPr lang="cs-CZ" sz="2400" baseline="30000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cs-CZ" sz="2400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hodin ráno. </a:t>
            </a:r>
          </a:p>
          <a:p>
            <a:pPr hangingPunct="0"/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V kolik hodin může nejdříve skončit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90865" y="2991103"/>
            <a:ext cx="11624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6 x 17 =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9511" y="4207861"/>
            <a:ext cx="58609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Písařka může nejdříve skončit </a:t>
            </a:r>
            <a:r>
              <a:rPr lang="cs-CZ" sz="24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 15.</a:t>
            </a:r>
            <a:r>
              <a:rPr lang="cs-CZ" sz="2400" b="1" baseline="30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sz="2400" b="1" baseline="3000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hodin</a:t>
            </a:r>
            <a:endParaRPr lang="cs-CZ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839215" y="2977975"/>
            <a:ext cx="12875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7 h 22 min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416878" y="2977975"/>
            <a:ext cx="14382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442 minut =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595571" y="404664"/>
            <a:ext cx="16979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Písařka</a:t>
            </a:r>
            <a:endParaRPr lang="cs-CZ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90864" y="3401917"/>
            <a:ext cx="16168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7 h 50 min +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1710162" y="3401917"/>
            <a:ext cx="16084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7 h 22 min =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3131840" y="3401917"/>
            <a:ext cx="17281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14 h 72 min =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4703674" y="3401917"/>
            <a:ext cx="16422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15 h 12 min</a:t>
            </a:r>
          </a:p>
        </p:txBody>
      </p:sp>
    </p:spTree>
    <p:extLst>
      <p:ext uri="{BB962C8B-B14F-4D97-AF65-F5344CB8AC3E}">
        <p14:creationId xmlns:p14="http://schemas.microsoft.com/office/powerpoint/2010/main" val="2258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620688"/>
            <a:ext cx="12309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Vlastní archiv.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6825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107</Words>
  <Application>Microsoft Office PowerPoint</Application>
  <PresentationFormat>Předvádění na obrazovce (4:3)</PresentationFormat>
  <Paragraphs>21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VY_42_INOVACE_49_Logická úloha - písařka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Kašpárková Ivana</dc:creator>
  <cp:lastModifiedBy>Kašpárková Ivana</cp:lastModifiedBy>
  <cp:revision>6</cp:revision>
  <dcterms:created xsi:type="dcterms:W3CDTF">2013-02-24T11:36:08Z</dcterms:created>
  <dcterms:modified xsi:type="dcterms:W3CDTF">2013-03-04T19:20:01Z</dcterms:modified>
</cp:coreProperties>
</file>