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400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688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567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862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33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081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835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949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999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838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045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1987D-2D28-4E01-8C46-636A4259E9B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5D66C-13AA-4681-9B41-9CEB69D8A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306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3356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: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3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. </a:t>
            </a:r>
            <a:r>
              <a:rPr lang="cs-CZ" sz="800" dirty="0">
                <a:solidFill>
                  <a:prstClr val="black"/>
                </a:solidFill>
                <a:cs typeface="Calibri" pitchFamily="34" charset="0"/>
              </a:rPr>
              <a:t>4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. 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9225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,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nestandardní aplikační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9653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6., 7.,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12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VY_42_INOVACE_48_Vytvoř z cifer čísla</a:t>
            </a:r>
            <a:endParaRPr lang="cs-CZ" sz="32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7851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403401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Kolik různých celých čísel jednociferných, dvojciferných a trojciferných lze sestavit z číslic 2,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3, 6, jestliže se číslice mohou opakovat?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476672"/>
            <a:ext cx="32111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Hraní s ciframi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602805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jednociferná čísla: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2, 0, 3, 6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vojciferná čísla: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22, 20, 23, 26, 32, 30, 33, 36, 62, 60, 63, 66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rojciferná čísla: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222, 200, 233, 266, 220, 223, 226, 202, 232, 262, 203,206, 230, 236, 260, 263,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333, 322, 300, 366, 332, 330, 336, 323, 303, 363, 320, 326, 302, 306, 362, 360,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666, 622, 633, 600, 662, 660, 663, 626, 606, 636, 620, 623, 602, 603, 632, 630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ednociferná čísla: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dvojciferná čísla: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trojciferná čísla: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48</a:t>
            </a:r>
          </a:p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Celkem: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64 různých čísel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0629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2309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73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232</Words>
  <Application>Microsoft Office PowerPoint</Application>
  <PresentationFormat>Předvádění na obrazovce (4:3)</PresentationFormat>
  <Paragraphs>26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VY_42_INOVACE_48_Vytvoř z cifer čísla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6</cp:revision>
  <dcterms:created xsi:type="dcterms:W3CDTF">2013-02-24T11:05:14Z</dcterms:created>
  <dcterms:modified xsi:type="dcterms:W3CDTF">2013-03-04T19:19:46Z</dcterms:modified>
</cp:coreProperties>
</file>