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841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28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527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956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033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697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460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07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992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422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979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78ABED-CAA8-400C-B1BA-0FB7182E597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38AE8A-97B5-41AE-98C0-8D488C32E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211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3869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29. </a:t>
            </a:r>
            <a:r>
              <a:rPr lang="cs-CZ" sz="800" dirty="0">
                <a:solidFill>
                  <a:prstClr val="black"/>
                </a:solidFill>
                <a:cs typeface="Calibri" pitchFamily="34" charset="0"/>
              </a:rPr>
              <a:t>3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. 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3663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9653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6., 7.,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12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VY_42_INOVACE_47_Logická úloha - divadelní představení</a:t>
            </a:r>
            <a:endParaRPr lang="cs-CZ" sz="32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350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4577" y="841160"/>
            <a:ext cx="4968551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Divadelní představení začalo v 18 hodin 55 minut, trvalo dvakrát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padesát pět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minut s jednou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dvaceti pěti minutovou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přestávkou. </a:t>
            </a:r>
          </a:p>
          <a:p>
            <a:pPr hangingPunct="0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 kolik hodin byl konec představení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 Na kolik hodin si Novákovi objednali taxík, jestliže jim oblékání v šatně a cesta ven z divadla bude trvat 7 minut? V kolik hodin musí vyjet řidič taxíku, jestliže mu cesta ze stanoviště taxíků k divadlu trvá 28 minut?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7" y="17297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Divadelní  představení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divadla,Hamlet,herci,herectví,hry,lebky,lidé v práci,muži,osoby,povolání,účinkujíc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32856"/>
            <a:ext cx="3959722" cy="3959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06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6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1435" y="764704"/>
            <a:ext cx="8553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Začátek představení:18:55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60684" y="1138823"/>
            <a:ext cx="8553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Délka představení: 2 x 55 = 100 minut = 1:50 h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81435" y="1508155"/>
            <a:ext cx="8553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Přestávka: 0:25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53547" y="1856901"/>
            <a:ext cx="8553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18:55 + 1:40 + 0:25 = 21:10 h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3547" y="2208030"/>
            <a:ext cx="8553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Představení skončilo ve 21 h 10 minut.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3497" y="2577362"/>
            <a:ext cx="8553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Taxík si Novákovi objednali na 21 h 17 minut.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9096" y="2946694"/>
            <a:ext cx="8553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Taxíkář musí vyjet ve 20 h 49 minut.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333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59082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http://office.microsoft.com/cs-cz/images/?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CTT=6&amp;ver=14&amp;app=powerpnt.exe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214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117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VY_42_INOVACE_47_Logická úloha - divadelní představení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7</cp:revision>
  <dcterms:created xsi:type="dcterms:W3CDTF">2013-02-23T21:08:40Z</dcterms:created>
  <dcterms:modified xsi:type="dcterms:W3CDTF">2013-03-04T19:19:32Z</dcterms:modified>
</cp:coreProperties>
</file>