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681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30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7490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574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584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900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961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859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205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2809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760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369C2-7F54-467D-8809-E24FD2A40043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1E789F-14A8-4883-8399-DD0552280A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42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67247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67247"/>
            <a:ext cx="13869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30. </a:t>
            </a:r>
            <a:r>
              <a:rPr lang="cs-CZ" sz="800" dirty="0">
                <a:solidFill>
                  <a:prstClr val="black"/>
                </a:solidFill>
                <a:cs typeface="Calibri" pitchFamily="34" charset="0"/>
              </a:rPr>
              <a:t>3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. 2011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92259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</a:t>
            </a:r>
            <a:r>
              <a:rPr lang="cs-CZ" sz="800" smtClean="0">
                <a:solidFill>
                  <a:prstClr val="black"/>
                </a:solidFill>
                <a:cs typeface="Calibri" pitchFamily="34" charset="0"/>
              </a:rPr>
              <a:t>, </a:t>
            </a:r>
            <a:r>
              <a:rPr lang="cs-CZ" sz="800">
                <a:solidFill>
                  <a:prstClr val="black"/>
                </a:solidFill>
                <a:cs typeface="Calibri" pitchFamily="34" charset="0"/>
              </a:rPr>
              <a:t>nestandardní aplikační úlohy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9653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6., 7., 8., 9.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12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VY_42_INOVACE_45_Logická </a:t>
            </a:r>
            <a:r>
              <a:rPr lang="cs-CZ" sz="3200" b="1" dirty="0"/>
              <a:t>úloha - domeček s čísly</a:t>
            </a:r>
            <a:endParaRPr lang="cs-CZ" sz="3200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185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39742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zařazení v rámci bloku „Nestandardní aplikační úlohy a problémy“ k oživení matematiky v hodině. Úloha může být zařazena na začátku nebo na konci vyučovací hodiny nebo v rámci dobrovolných domácích úkolů. </a:t>
            </a:r>
          </a:p>
        </p:txBody>
      </p:sp>
    </p:spTree>
    <p:extLst>
      <p:ext uri="{BB962C8B-B14F-4D97-AF65-F5344CB8AC3E}">
        <p14:creationId xmlns:p14="http://schemas.microsoft.com/office/powerpoint/2010/main" val="120149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2" name="Picture 24" descr="C:\Users\kai.ZSSUPIKOVICE\AppData\Local\Microsoft\Windows\Temporary Internet Files\Content.IE5\8CEBI0SG\MP900448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756" y="5253894"/>
            <a:ext cx="532203" cy="798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kai.ZSSUPIKOVICE\AppData\Local\Microsoft\Windows\Temporary Internet Files\Content.IE5\S9DAQKR7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121" y="1525821"/>
            <a:ext cx="4443745" cy="463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spojnice 38"/>
          <p:cNvSpPr>
            <a:spLocks noChangeArrowheads="1"/>
          </p:cNvSpPr>
          <p:nvPr/>
        </p:nvSpPr>
        <p:spPr bwMode="auto">
          <a:xfrm>
            <a:off x="2847190" y="2274156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vojový diagram: spojnice 32"/>
          <p:cNvSpPr>
            <a:spLocks noChangeArrowheads="1"/>
          </p:cNvSpPr>
          <p:nvPr/>
        </p:nvSpPr>
        <p:spPr bwMode="auto">
          <a:xfrm>
            <a:off x="1905803" y="3612419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spojnice 37"/>
          <p:cNvSpPr>
            <a:spLocks noChangeArrowheads="1"/>
          </p:cNvSpPr>
          <p:nvPr/>
        </p:nvSpPr>
        <p:spPr bwMode="auto">
          <a:xfrm>
            <a:off x="3637765" y="3610831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spojnice 34"/>
          <p:cNvSpPr>
            <a:spLocks noChangeArrowheads="1"/>
          </p:cNvSpPr>
          <p:nvPr/>
        </p:nvSpPr>
        <p:spPr bwMode="auto">
          <a:xfrm>
            <a:off x="5830102" y="4898294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spojnice 36"/>
          <p:cNvSpPr>
            <a:spLocks noChangeArrowheads="1"/>
          </p:cNvSpPr>
          <p:nvPr/>
        </p:nvSpPr>
        <p:spPr bwMode="auto">
          <a:xfrm>
            <a:off x="5021486" y="1858230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spojnice 35"/>
          <p:cNvSpPr>
            <a:spLocks noChangeArrowheads="1"/>
          </p:cNvSpPr>
          <p:nvPr/>
        </p:nvSpPr>
        <p:spPr bwMode="auto">
          <a:xfrm>
            <a:off x="5771942" y="3176795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spojnice 33"/>
          <p:cNvSpPr>
            <a:spLocks noChangeArrowheads="1"/>
          </p:cNvSpPr>
          <p:nvPr/>
        </p:nvSpPr>
        <p:spPr bwMode="auto">
          <a:xfrm>
            <a:off x="1908978" y="5395181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spojnice 31"/>
          <p:cNvSpPr>
            <a:spLocks noChangeArrowheads="1"/>
          </p:cNvSpPr>
          <p:nvPr/>
        </p:nvSpPr>
        <p:spPr bwMode="auto">
          <a:xfrm>
            <a:off x="3640940" y="5393594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římá spojnice 30"/>
          <p:cNvSpPr>
            <a:spLocks noChangeShapeType="1"/>
          </p:cNvSpPr>
          <p:nvPr/>
        </p:nvSpPr>
        <p:spPr bwMode="auto">
          <a:xfrm flipV="1">
            <a:off x="2253465" y="2772631"/>
            <a:ext cx="700088" cy="84296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Přímá spojnice 29"/>
          <p:cNvSpPr>
            <a:spLocks noChangeShapeType="1"/>
          </p:cNvSpPr>
          <p:nvPr/>
        </p:nvSpPr>
        <p:spPr bwMode="auto">
          <a:xfrm>
            <a:off x="3239303" y="2772631"/>
            <a:ext cx="546100" cy="84296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2407453" y="3899756"/>
            <a:ext cx="12350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Přímá spojnice 27"/>
          <p:cNvSpPr>
            <a:spLocks noChangeShapeType="1"/>
          </p:cNvSpPr>
          <p:nvPr/>
        </p:nvSpPr>
        <p:spPr bwMode="auto">
          <a:xfrm>
            <a:off x="2158215" y="4114069"/>
            <a:ext cx="23813" cy="12827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Přímá spojnice 26"/>
          <p:cNvSpPr>
            <a:spLocks noChangeShapeType="1"/>
          </p:cNvSpPr>
          <p:nvPr/>
        </p:nvSpPr>
        <p:spPr bwMode="auto">
          <a:xfrm>
            <a:off x="3904465" y="4114069"/>
            <a:ext cx="0" cy="12827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Přímá spojnice 25"/>
          <p:cNvSpPr>
            <a:spLocks noChangeShapeType="1"/>
          </p:cNvSpPr>
          <p:nvPr/>
        </p:nvSpPr>
        <p:spPr bwMode="auto">
          <a:xfrm>
            <a:off x="2409040" y="5669819"/>
            <a:ext cx="12350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Přímá spojnice 24"/>
          <p:cNvSpPr>
            <a:spLocks noChangeShapeType="1"/>
          </p:cNvSpPr>
          <p:nvPr/>
        </p:nvSpPr>
        <p:spPr bwMode="auto">
          <a:xfrm flipV="1">
            <a:off x="3345665" y="2107469"/>
            <a:ext cx="1685925" cy="33178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Přímá spojnice 23"/>
          <p:cNvSpPr>
            <a:spLocks noChangeShapeType="1"/>
          </p:cNvSpPr>
          <p:nvPr/>
        </p:nvSpPr>
        <p:spPr bwMode="auto">
          <a:xfrm flipV="1">
            <a:off x="4141003" y="3544156"/>
            <a:ext cx="1674812" cy="3556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Přímá spojnice 22"/>
          <p:cNvSpPr>
            <a:spLocks noChangeShapeType="1"/>
          </p:cNvSpPr>
          <p:nvPr/>
        </p:nvSpPr>
        <p:spPr bwMode="auto">
          <a:xfrm>
            <a:off x="5425290" y="2272568"/>
            <a:ext cx="533400" cy="92154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Přímá spojnice 21"/>
          <p:cNvSpPr>
            <a:spLocks noChangeShapeType="1"/>
          </p:cNvSpPr>
          <p:nvPr/>
        </p:nvSpPr>
        <p:spPr bwMode="auto">
          <a:xfrm flipV="1">
            <a:off x="4142590" y="5253894"/>
            <a:ext cx="1673225" cy="4159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Přímá spojnice 20"/>
          <p:cNvSpPr>
            <a:spLocks noChangeShapeType="1"/>
          </p:cNvSpPr>
          <p:nvPr/>
        </p:nvSpPr>
        <p:spPr bwMode="auto">
          <a:xfrm>
            <a:off x="6066640" y="3652107"/>
            <a:ext cx="11113" cy="124618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Rectangle 20"/>
          <p:cNvSpPr>
            <a:spLocks noChangeArrowheads="1"/>
          </p:cNvSpPr>
          <p:nvPr/>
        </p:nvSpPr>
        <p:spPr bwMode="auto">
          <a:xfrm>
            <a:off x="-12073" y="978320"/>
            <a:ext cx="889248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74813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Do kroužků doplň čísla 1 – 8 tak, aby součet čísel v libovolných dvou sousedních kroužcích byl roven číslu napsanému mezi nimi.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74813" algn="l"/>
              </a:tabLs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3287846" y="41702"/>
            <a:ext cx="187615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74813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32174" y="19016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51488" y="28074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54958" y="45988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04465" y="4570753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841066" y="569794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80796" y="54618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82028" y="2887760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847190" y="393022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55225" y="373129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120376" y="40905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21097" y="2403299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609376" y="134034"/>
            <a:ext cx="3954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Domeček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plný čísel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71" name="Picture 23" descr="C:\Users\kai.ZSSUPIKOVICE\AppData\Local\Microsoft\Windows\Temporary Internet Files\Content.IE5\AF3HNM28\MC900232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170" y="4433123"/>
            <a:ext cx="1917826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kai.ZSSUPIKOVICE\AppData\Local\Microsoft\Windows\Temporary Internet Files\Content.IE5\E5BE81SN\MC90043620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1" y="3131850"/>
            <a:ext cx="648072" cy="91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kai.ZSSUPIKOVICE\AppData\Local\Microsoft\Windows\Temporary Internet Files\Content.IE5\HFBOMGWB\MC900109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761" y="3670428"/>
            <a:ext cx="431087" cy="51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Oválný popisek 36"/>
          <p:cNvSpPr/>
          <p:nvPr/>
        </p:nvSpPr>
        <p:spPr>
          <a:xfrm>
            <a:off x="165583" y="2772631"/>
            <a:ext cx="1556319" cy="1176031"/>
          </a:xfrm>
          <a:prstGeom prst="wedgeEllipseCallout">
            <a:avLst>
              <a:gd name="adj1" fmla="val 3203"/>
              <a:gd name="adj2" fmla="val 801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 musíš vyřešit! Věřím ti.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9615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24" descr="C:\Users\kai.ZSSUPIKOVICE\AppData\Local\Microsoft\Windows\Temporary Internet Files\Content.IE5\8CEBI0SG\MP900448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6756" y="5253894"/>
            <a:ext cx="532203" cy="798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2" descr="C:\Users\kai.ZSSUPIKOVICE\AppData\Local\Microsoft\Windows\Temporary Internet Files\Content.IE5\S9DAQKR7\MC90044179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121" y="1525821"/>
            <a:ext cx="4443745" cy="463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spojnice 38"/>
          <p:cNvSpPr>
            <a:spLocks noChangeArrowheads="1"/>
          </p:cNvSpPr>
          <p:nvPr/>
        </p:nvSpPr>
        <p:spPr bwMode="auto">
          <a:xfrm>
            <a:off x="2847190" y="2274156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vojový diagram: spojnice 32"/>
          <p:cNvSpPr>
            <a:spLocks noChangeArrowheads="1"/>
          </p:cNvSpPr>
          <p:nvPr/>
        </p:nvSpPr>
        <p:spPr bwMode="auto">
          <a:xfrm>
            <a:off x="1905803" y="3612419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spojnice 37"/>
          <p:cNvSpPr>
            <a:spLocks noChangeArrowheads="1"/>
          </p:cNvSpPr>
          <p:nvPr/>
        </p:nvSpPr>
        <p:spPr bwMode="auto">
          <a:xfrm>
            <a:off x="3637765" y="3610831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Vývojový diagram: spojnice 34"/>
          <p:cNvSpPr>
            <a:spLocks noChangeArrowheads="1"/>
          </p:cNvSpPr>
          <p:nvPr/>
        </p:nvSpPr>
        <p:spPr bwMode="auto">
          <a:xfrm>
            <a:off x="5830102" y="4898294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</a:p>
        </p:txBody>
      </p:sp>
      <p:sp>
        <p:nvSpPr>
          <p:cNvPr id="8" name="Vývojový diagram: spojnice 36"/>
          <p:cNvSpPr>
            <a:spLocks noChangeArrowheads="1"/>
          </p:cNvSpPr>
          <p:nvPr/>
        </p:nvSpPr>
        <p:spPr bwMode="auto">
          <a:xfrm>
            <a:off x="5021486" y="1858230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spojnice 35"/>
          <p:cNvSpPr>
            <a:spLocks noChangeArrowheads="1"/>
          </p:cNvSpPr>
          <p:nvPr/>
        </p:nvSpPr>
        <p:spPr bwMode="auto">
          <a:xfrm>
            <a:off x="5771942" y="3176795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spojnice 33"/>
          <p:cNvSpPr>
            <a:spLocks noChangeArrowheads="1"/>
          </p:cNvSpPr>
          <p:nvPr/>
        </p:nvSpPr>
        <p:spPr bwMode="auto">
          <a:xfrm>
            <a:off x="1908978" y="5395181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Vývojový diagram: spojnice 31"/>
          <p:cNvSpPr>
            <a:spLocks noChangeArrowheads="1"/>
          </p:cNvSpPr>
          <p:nvPr/>
        </p:nvSpPr>
        <p:spPr bwMode="auto">
          <a:xfrm>
            <a:off x="3640940" y="5393594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římá spojnice 30"/>
          <p:cNvSpPr>
            <a:spLocks noChangeShapeType="1"/>
          </p:cNvSpPr>
          <p:nvPr/>
        </p:nvSpPr>
        <p:spPr bwMode="auto">
          <a:xfrm flipV="1">
            <a:off x="2253465" y="2772631"/>
            <a:ext cx="700088" cy="84296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Přímá spojnice 29"/>
          <p:cNvSpPr>
            <a:spLocks noChangeShapeType="1"/>
          </p:cNvSpPr>
          <p:nvPr/>
        </p:nvSpPr>
        <p:spPr bwMode="auto">
          <a:xfrm>
            <a:off x="3239303" y="2772631"/>
            <a:ext cx="546100" cy="84296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Přímá spojnice 28"/>
          <p:cNvSpPr>
            <a:spLocks noChangeShapeType="1"/>
          </p:cNvSpPr>
          <p:nvPr/>
        </p:nvSpPr>
        <p:spPr bwMode="auto">
          <a:xfrm>
            <a:off x="2407453" y="3899756"/>
            <a:ext cx="12350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Přímá spojnice 27"/>
          <p:cNvSpPr>
            <a:spLocks noChangeShapeType="1"/>
          </p:cNvSpPr>
          <p:nvPr/>
        </p:nvSpPr>
        <p:spPr bwMode="auto">
          <a:xfrm>
            <a:off x="2158215" y="4114069"/>
            <a:ext cx="23813" cy="12827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Přímá spojnice 26"/>
          <p:cNvSpPr>
            <a:spLocks noChangeShapeType="1"/>
          </p:cNvSpPr>
          <p:nvPr/>
        </p:nvSpPr>
        <p:spPr bwMode="auto">
          <a:xfrm>
            <a:off x="3904465" y="4114069"/>
            <a:ext cx="0" cy="12827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Přímá spojnice 25"/>
          <p:cNvSpPr>
            <a:spLocks noChangeShapeType="1"/>
          </p:cNvSpPr>
          <p:nvPr/>
        </p:nvSpPr>
        <p:spPr bwMode="auto">
          <a:xfrm>
            <a:off x="2409040" y="5669819"/>
            <a:ext cx="12350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Přímá spojnice 24"/>
          <p:cNvSpPr>
            <a:spLocks noChangeShapeType="1"/>
          </p:cNvSpPr>
          <p:nvPr/>
        </p:nvSpPr>
        <p:spPr bwMode="auto">
          <a:xfrm flipV="1">
            <a:off x="3345665" y="2107469"/>
            <a:ext cx="1685925" cy="33178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Přímá spojnice 23"/>
          <p:cNvSpPr>
            <a:spLocks noChangeShapeType="1"/>
          </p:cNvSpPr>
          <p:nvPr/>
        </p:nvSpPr>
        <p:spPr bwMode="auto">
          <a:xfrm flipV="1">
            <a:off x="4141003" y="3544156"/>
            <a:ext cx="1674812" cy="3556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Přímá spojnice 22"/>
          <p:cNvSpPr>
            <a:spLocks noChangeShapeType="1"/>
          </p:cNvSpPr>
          <p:nvPr/>
        </p:nvSpPr>
        <p:spPr bwMode="auto">
          <a:xfrm>
            <a:off x="5425290" y="2272568"/>
            <a:ext cx="533400" cy="92154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Přímá spojnice 21"/>
          <p:cNvSpPr>
            <a:spLocks noChangeShapeType="1"/>
          </p:cNvSpPr>
          <p:nvPr/>
        </p:nvSpPr>
        <p:spPr bwMode="auto">
          <a:xfrm flipV="1">
            <a:off x="4142590" y="5253894"/>
            <a:ext cx="1673225" cy="4159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Přímá spojnice 20"/>
          <p:cNvSpPr>
            <a:spLocks noChangeShapeType="1"/>
          </p:cNvSpPr>
          <p:nvPr/>
        </p:nvSpPr>
        <p:spPr bwMode="auto">
          <a:xfrm>
            <a:off x="6066640" y="3652107"/>
            <a:ext cx="11113" cy="124618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Rectangle 20"/>
          <p:cNvSpPr>
            <a:spLocks noChangeArrowheads="1"/>
          </p:cNvSpPr>
          <p:nvPr/>
        </p:nvSpPr>
        <p:spPr bwMode="auto">
          <a:xfrm>
            <a:off x="-12073" y="978320"/>
            <a:ext cx="889248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74813" algn="l"/>
              </a:tabLs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Do kroužků doplň čísla 1 – 8 tak, aby součet čísel v libovolných dvou sousedních kroužcích byl roven číslu napsanému mezi nimi.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74813" algn="l"/>
              </a:tabLs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3287846" y="41702"/>
            <a:ext cx="187615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74813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32174" y="19016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51488" y="28074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54958" y="45988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04465" y="4570753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841066" y="569794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80796" y="54618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82028" y="2887760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847190" y="393022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55225" y="373129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120376" y="40905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21097" y="2403299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609376" y="134034"/>
            <a:ext cx="3954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Domeček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plný čísel</a:t>
            </a: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5140" y="2775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" name="Picture 23" descr="C:\Users\kai.ZSSUPIKOVICE\AppData\Local\Microsoft\Windows\Temporary Internet Files\Content.IE5\AF3HNM28\MC9002325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170" y="4433123"/>
            <a:ext cx="1917826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Oválný popisek 37"/>
          <p:cNvSpPr/>
          <p:nvPr/>
        </p:nvSpPr>
        <p:spPr>
          <a:xfrm>
            <a:off x="165583" y="2772631"/>
            <a:ext cx="1556319" cy="1176031"/>
          </a:xfrm>
          <a:prstGeom prst="wedgeEllipseCallout">
            <a:avLst>
              <a:gd name="adj1" fmla="val 3203"/>
              <a:gd name="adj2" fmla="val 8017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Jsi jednička, bravo!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20376" y="40905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" name="Picture 25" descr="C:\Users\kai.ZSSUPIKOVICE\AppData\Local\Microsoft\Windows\Temporary Internet Files\Content.IE5\E5BE81SN\MC90043620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1" y="3131850"/>
            <a:ext cx="648072" cy="914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6" descr="C:\Users\kai.ZSSUPIKOVICE\AppData\Local\Microsoft\Windows\Temporary Internet Files\Content.IE5\HFBOMGWB\MC900109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761" y="3670428"/>
            <a:ext cx="431087" cy="51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87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Vývojový diagram: spojnice 38"/>
          <p:cNvSpPr>
            <a:spLocks noChangeArrowheads="1"/>
          </p:cNvSpPr>
          <p:nvPr/>
        </p:nvSpPr>
        <p:spPr bwMode="auto">
          <a:xfrm>
            <a:off x="2847190" y="2274156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Vývojový diagram: spojnice 32"/>
          <p:cNvSpPr>
            <a:spLocks noChangeArrowheads="1"/>
          </p:cNvSpPr>
          <p:nvPr/>
        </p:nvSpPr>
        <p:spPr bwMode="auto">
          <a:xfrm>
            <a:off x="1905803" y="3612419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Vývojový diagram: spojnice 37"/>
          <p:cNvSpPr>
            <a:spLocks noChangeArrowheads="1"/>
          </p:cNvSpPr>
          <p:nvPr/>
        </p:nvSpPr>
        <p:spPr bwMode="auto">
          <a:xfrm>
            <a:off x="3637765" y="3610831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Vývojový diagram: spojnice 34"/>
          <p:cNvSpPr>
            <a:spLocks noChangeArrowheads="1"/>
          </p:cNvSpPr>
          <p:nvPr/>
        </p:nvSpPr>
        <p:spPr bwMode="auto">
          <a:xfrm>
            <a:off x="5830102" y="4898294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Vývojový diagram: spojnice 36"/>
          <p:cNvSpPr>
            <a:spLocks noChangeArrowheads="1"/>
          </p:cNvSpPr>
          <p:nvPr/>
        </p:nvSpPr>
        <p:spPr bwMode="auto">
          <a:xfrm>
            <a:off x="5021486" y="1858230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Vývojový diagram: spojnice 35"/>
          <p:cNvSpPr>
            <a:spLocks noChangeArrowheads="1"/>
          </p:cNvSpPr>
          <p:nvPr/>
        </p:nvSpPr>
        <p:spPr bwMode="auto">
          <a:xfrm>
            <a:off x="5771942" y="3176795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Vývojový diagram: spojnice 33"/>
          <p:cNvSpPr>
            <a:spLocks noChangeArrowheads="1"/>
          </p:cNvSpPr>
          <p:nvPr/>
        </p:nvSpPr>
        <p:spPr bwMode="auto">
          <a:xfrm>
            <a:off x="1908978" y="5395181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Vývojový diagram: spojnice 31"/>
          <p:cNvSpPr>
            <a:spLocks noChangeArrowheads="1"/>
          </p:cNvSpPr>
          <p:nvPr/>
        </p:nvSpPr>
        <p:spPr bwMode="auto">
          <a:xfrm>
            <a:off x="3640940" y="5393594"/>
            <a:ext cx="498475" cy="498475"/>
          </a:xfrm>
          <a:prstGeom prst="flowChartConnector">
            <a:avLst/>
          </a:prstGeom>
          <a:solidFill>
            <a:srgbClr val="FFFFFF"/>
          </a:solidFill>
          <a:ln w="25400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Přímá spojnice 30"/>
          <p:cNvSpPr>
            <a:spLocks noChangeShapeType="1"/>
          </p:cNvSpPr>
          <p:nvPr/>
        </p:nvSpPr>
        <p:spPr bwMode="auto">
          <a:xfrm flipV="1">
            <a:off x="2253465" y="2772631"/>
            <a:ext cx="700088" cy="84296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4" name="Přímá spojnice 29"/>
          <p:cNvSpPr>
            <a:spLocks noChangeShapeType="1"/>
          </p:cNvSpPr>
          <p:nvPr/>
        </p:nvSpPr>
        <p:spPr bwMode="auto">
          <a:xfrm>
            <a:off x="3239303" y="2772631"/>
            <a:ext cx="546100" cy="84296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5" name="Přímá spojnice 28"/>
          <p:cNvSpPr>
            <a:spLocks noChangeShapeType="1"/>
          </p:cNvSpPr>
          <p:nvPr/>
        </p:nvSpPr>
        <p:spPr bwMode="auto">
          <a:xfrm>
            <a:off x="2407453" y="3899756"/>
            <a:ext cx="12350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6" name="Přímá spojnice 27"/>
          <p:cNvSpPr>
            <a:spLocks noChangeShapeType="1"/>
          </p:cNvSpPr>
          <p:nvPr/>
        </p:nvSpPr>
        <p:spPr bwMode="auto">
          <a:xfrm>
            <a:off x="2158215" y="4114069"/>
            <a:ext cx="23813" cy="12827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7" name="Přímá spojnice 26"/>
          <p:cNvSpPr>
            <a:spLocks noChangeShapeType="1"/>
          </p:cNvSpPr>
          <p:nvPr/>
        </p:nvSpPr>
        <p:spPr bwMode="auto">
          <a:xfrm>
            <a:off x="3904465" y="4114069"/>
            <a:ext cx="0" cy="12827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8" name="Přímá spojnice 25"/>
          <p:cNvSpPr>
            <a:spLocks noChangeShapeType="1"/>
          </p:cNvSpPr>
          <p:nvPr/>
        </p:nvSpPr>
        <p:spPr bwMode="auto">
          <a:xfrm>
            <a:off x="2409040" y="5669819"/>
            <a:ext cx="1235075" cy="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9" name="Přímá spojnice 24"/>
          <p:cNvSpPr>
            <a:spLocks noChangeShapeType="1"/>
          </p:cNvSpPr>
          <p:nvPr/>
        </p:nvSpPr>
        <p:spPr bwMode="auto">
          <a:xfrm flipV="1">
            <a:off x="3345665" y="2107469"/>
            <a:ext cx="1685925" cy="33178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0" name="Přímá spojnice 23"/>
          <p:cNvSpPr>
            <a:spLocks noChangeShapeType="1"/>
          </p:cNvSpPr>
          <p:nvPr/>
        </p:nvSpPr>
        <p:spPr bwMode="auto">
          <a:xfrm flipV="1">
            <a:off x="4141003" y="3544156"/>
            <a:ext cx="1674812" cy="355600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" name="Přímá spojnice 22"/>
          <p:cNvSpPr>
            <a:spLocks noChangeShapeType="1"/>
          </p:cNvSpPr>
          <p:nvPr/>
        </p:nvSpPr>
        <p:spPr bwMode="auto">
          <a:xfrm>
            <a:off x="5425290" y="2272568"/>
            <a:ext cx="533400" cy="921543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2" name="Přímá spojnice 21"/>
          <p:cNvSpPr>
            <a:spLocks noChangeShapeType="1"/>
          </p:cNvSpPr>
          <p:nvPr/>
        </p:nvSpPr>
        <p:spPr bwMode="auto">
          <a:xfrm flipV="1">
            <a:off x="4142590" y="5253894"/>
            <a:ext cx="1673225" cy="415925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3" name="Přímá spojnice 20"/>
          <p:cNvSpPr>
            <a:spLocks noChangeShapeType="1"/>
          </p:cNvSpPr>
          <p:nvPr/>
        </p:nvSpPr>
        <p:spPr bwMode="auto">
          <a:xfrm>
            <a:off x="6066640" y="3652107"/>
            <a:ext cx="11113" cy="1246187"/>
          </a:xfrm>
          <a:prstGeom prst="line">
            <a:avLst/>
          </a:prstGeom>
          <a:noFill/>
          <a:ln w="285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4032174" y="19016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451488" y="28074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854958" y="45988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904465" y="4570753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841066" y="5697941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4880796" y="54618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2182028" y="2887760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2847190" y="393022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9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855225" y="3731295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120376" y="40905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721097" y="2403299"/>
            <a:ext cx="406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120376" y="40905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dirty="0">
                <a:latin typeface="Times New Roman" pitchFamily="18" charset="0"/>
                <a:cs typeface="Times New Roman" pitchFamily="18" charset="0"/>
              </a:rPr>
              <a:t>8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49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5450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Vlastní archiv.</a:t>
            </a:r>
          </a:p>
          <a:p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741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150</Words>
  <Application>Microsoft Office PowerPoint</Application>
  <PresentationFormat>Předvádění na obrazovce (4:3)</PresentationFormat>
  <Paragraphs>64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VY_42_INOVACE_45_Logická úloha - domeček s čísly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10</cp:revision>
  <dcterms:created xsi:type="dcterms:W3CDTF">2013-02-03T17:07:39Z</dcterms:created>
  <dcterms:modified xsi:type="dcterms:W3CDTF">2013-03-04T19:18:43Z</dcterms:modified>
</cp:coreProperties>
</file>