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344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90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090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626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114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098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464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59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889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382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285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F9B30-AC8A-410A-B31D-95C1708FB481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C6ACB-5130-4610-9EA3-C06315BB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274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VY_42_INOVACE_44_Logická úloha - cizáci mezi ostatními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33241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  4. 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21727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logické řady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9653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: 6., 7., 8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85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412776"/>
            <a:ext cx="636584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hangingPunct="0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číslo nepatří mezi ostatní a proč?</a:t>
            </a: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84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106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992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132,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65, 150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65 – není sudé</a:t>
            </a:r>
          </a:p>
          <a:p>
            <a:pPr hangingPunct="0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2)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15, 60,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120, 225,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10 – není dělitelné 3 ani 15</a:t>
            </a:r>
          </a:p>
          <a:p>
            <a:pPr hangingPunct="0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hangingPunct="0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8024992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320042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1622268, 1287624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4965338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320042 – není sedmimístné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83768" y="404664"/>
            <a:ext cx="4416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Cizáci mezi ostatními</a:t>
            </a:r>
          </a:p>
        </p:txBody>
      </p:sp>
    </p:spTree>
    <p:extLst>
      <p:ext uri="{BB962C8B-B14F-4D97-AF65-F5344CB8AC3E}">
        <p14:creationId xmlns:p14="http://schemas.microsoft.com/office/powerpoint/2010/main" val="76078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12309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24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64</Words>
  <Application>Microsoft Office PowerPoint</Application>
  <PresentationFormat>Předvádění na obrazovce (4:3)</PresentationFormat>
  <Paragraphs>23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VY_42_INOVACE_44_Logická úloha - cizáci mezi ostatními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7</cp:revision>
  <dcterms:created xsi:type="dcterms:W3CDTF">2013-02-24T09:53:52Z</dcterms:created>
  <dcterms:modified xsi:type="dcterms:W3CDTF">2013-03-04T19:18:17Z</dcterms:modified>
</cp:coreProperties>
</file>