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1" r:id="rId3"/>
    <p:sldId id="256" r:id="rId4"/>
    <p:sldId id="257" r:id="rId5"/>
    <p:sldId id="259" r:id="rId6"/>
    <p:sldId id="25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804" y="49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05D86-ECC4-45E1-BFE8-0C98DEAF94C7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BF6DA-F628-46CF-8A46-D797032B55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03317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05D86-ECC4-45E1-BFE8-0C98DEAF94C7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BF6DA-F628-46CF-8A46-D797032B55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40787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05D86-ECC4-45E1-BFE8-0C98DEAF94C7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BF6DA-F628-46CF-8A46-D797032B55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38865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05D86-ECC4-45E1-BFE8-0C98DEAF94C7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BF6DA-F628-46CF-8A46-D797032B55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87083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05D86-ECC4-45E1-BFE8-0C98DEAF94C7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BF6DA-F628-46CF-8A46-D797032B55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20324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05D86-ECC4-45E1-BFE8-0C98DEAF94C7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BF6DA-F628-46CF-8A46-D797032B55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58415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05D86-ECC4-45E1-BFE8-0C98DEAF94C7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BF6DA-F628-46CF-8A46-D797032B55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83115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05D86-ECC4-45E1-BFE8-0C98DEAF94C7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BF6DA-F628-46CF-8A46-D797032B55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21008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05D86-ECC4-45E1-BFE8-0C98DEAF94C7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BF6DA-F628-46CF-8A46-D797032B55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08581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05D86-ECC4-45E1-BFE8-0C98DEAF94C7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BF6DA-F628-46CF-8A46-D797032B55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36518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05D86-ECC4-45E1-BFE8-0C98DEAF94C7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BF6DA-F628-46CF-8A46-D797032B55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39888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205D86-ECC4-45E1-BFE8-0C98DEAF94C7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1BF6DA-F628-46CF-8A46-D797032B55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52185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images.google.com/url?sa=i&amp;rct=j&amp;q=psi&amp;source=images&amp;cd=&amp;cad=rja&amp;docid=MpFRenESTkNduM&amp;tbnid=kD91TZoM4WSfGM:&amp;ved=0CAUQjRw&amp;url=http://obchod.strakos.eu/index.php?main_page=index&amp;cPath=12&amp;ei=jN8pUbL2DfSX0QWi9ID4BA&amp;psig=AFQjCNGA1OitNzPr9sfbgy4uKwdths62bw&amp;ust=1361785066361968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hyperlink" Target="http://images.google.com/url?sa=i&amp;rct=j&amp;q=psi&amp;source=images&amp;cd=&amp;cad=rja&amp;docid=Eb-3frjDhC2bLM&amp;tbnid=nrq7NpKZMEeGUM:&amp;ved=0CAUQjRw&amp;url=http://psi-poradna.webnode.cz/&amp;ei=UeApUZqwJaq-0QWFvIDgAg&amp;psig=AFQjCNGA1OitNzPr9sfbgy4uKwdths62bw&amp;ust=1361785066361968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files.psi-poradna.webnode.cz/200000790-31dd332551/0e405903c9_50903483_o2.jpg" TargetMode="External"/><Relationship Id="rId2" Type="http://schemas.openxmlformats.org/officeDocument/2006/relationships/hyperlink" Target="http://obchod.strakos.eu/images/Psi_bouda_MO140.jpg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251520" y="2130425"/>
            <a:ext cx="8424936" cy="1470025"/>
          </a:xfrm>
        </p:spPr>
        <p:txBody>
          <a:bodyPr/>
          <a:lstStyle/>
          <a:p>
            <a:pPr>
              <a:defRPr/>
            </a:pPr>
            <a:r>
              <a:rPr lang="cs-CZ" sz="3200" b="1" dirty="0" smtClean="0"/>
              <a:t>VY_42_INOVACE_43_Logická úloha - psi</a:t>
            </a:r>
            <a:endParaRPr lang="cs-CZ" sz="3200" dirty="0" smtClean="0">
              <a:latin typeface="+mn-lt"/>
            </a:endParaRP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3851275" y="1498600"/>
            <a:ext cx="12255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cs-CZ" dirty="0" smtClean="0">
                <a:solidFill>
                  <a:prstClr val="black"/>
                </a:solidFill>
                <a:latin typeface="Calibri"/>
              </a:rPr>
              <a:t>Šablona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684213" y="620713"/>
            <a:ext cx="1493837" cy="2159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800" dirty="0">
                <a:solidFill>
                  <a:prstClr val="black"/>
                </a:solidFill>
                <a:cs typeface="Arial" charset="0"/>
              </a:rPr>
              <a:t>Identifikátor školy: 600 150 569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684213" y="1067247"/>
            <a:ext cx="153599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z="800" dirty="0" smtClean="0">
                <a:solidFill>
                  <a:prstClr val="black"/>
                </a:solidFill>
                <a:cs typeface="Calibri" pitchFamily="34" charset="0"/>
              </a:rPr>
              <a:t>Jméno autora: Ivana Kašpárková</a:t>
            </a:r>
            <a:endParaRPr lang="cs-CZ" sz="800" dirty="0">
              <a:solidFill>
                <a:prstClr val="black"/>
              </a:solidFill>
              <a:cs typeface="Calibri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214229" y="1067247"/>
            <a:ext cx="133562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z="800" dirty="0" smtClean="0">
                <a:solidFill>
                  <a:prstClr val="black"/>
                </a:solidFill>
                <a:cs typeface="Calibri" pitchFamily="34" charset="0"/>
              </a:rPr>
              <a:t>Datum vytvoření: </a:t>
            </a:r>
            <a:r>
              <a:rPr lang="cs-CZ" sz="800" dirty="0">
                <a:solidFill>
                  <a:prstClr val="black"/>
                </a:solidFill>
                <a:cs typeface="Calibri" pitchFamily="34" charset="0"/>
              </a:rPr>
              <a:t>1</a:t>
            </a:r>
            <a:r>
              <a:rPr lang="cs-CZ" sz="800" dirty="0" smtClean="0">
                <a:solidFill>
                  <a:prstClr val="black"/>
                </a:solidFill>
                <a:cs typeface="Calibri" pitchFamily="34" charset="0"/>
              </a:rPr>
              <a:t>. 4. 2011</a:t>
            </a:r>
            <a:endParaRPr lang="cs-CZ" sz="800" dirty="0">
              <a:solidFill>
                <a:prstClr val="black"/>
              </a:solidFill>
              <a:cs typeface="Calibri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84213" y="3933056"/>
            <a:ext cx="292259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z="800" dirty="0" smtClean="0">
                <a:solidFill>
                  <a:prstClr val="black"/>
                </a:solidFill>
                <a:cs typeface="Calibri" pitchFamily="34" charset="0"/>
              </a:rPr>
              <a:t>Vzdělávací obor, téma: Matematika</a:t>
            </a:r>
            <a:r>
              <a:rPr lang="cs-CZ" sz="800" smtClean="0">
                <a:solidFill>
                  <a:prstClr val="black"/>
                </a:solidFill>
                <a:cs typeface="Calibri" pitchFamily="34" charset="0"/>
              </a:rPr>
              <a:t>, </a:t>
            </a:r>
            <a:r>
              <a:rPr lang="cs-CZ" sz="800">
                <a:solidFill>
                  <a:prstClr val="black"/>
                </a:solidFill>
                <a:cs typeface="Calibri" pitchFamily="34" charset="0"/>
              </a:rPr>
              <a:t>nestandardní aplikační úlohy</a:t>
            </a:r>
            <a:endParaRPr lang="cs-CZ" sz="800" dirty="0">
              <a:solidFill>
                <a:prstClr val="black"/>
              </a:solidFill>
              <a:cs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84213" y="4300900"/>
            <a:ext cx="987771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z="800" dirty="0" smtClean="0">
                <a:solidFill>
                  <a:prstClr val="black"/>
                </a:solidFill>
                <a:cs typeface="Calibri" pitchFamily="34" charset="0"/>
              </a:rPr>
              <a:t>Ročník: 6., 7., 8.,  9.</a:t>
            </a:r>
            <a:endParaRPr lang="cs-CZ" sz="800" dirty="0">
              <a:solidFill>
                <a:prstClr val="black"/>
              </a:solidFill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1856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1397422"/>
            <a:ext cx="828092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DUM je určen k zařazení v rámci bloku „Nestandardní aplikační úlohy a problémy“ k oživení matematiky v hodině. Úloha může být zařazena na začátku nebo na konci vyučovací hodiny nebo v rámci dobrovolných domácích úkolů. </a:t>
            </a:r>
          </a:p>
        </p:txBody>
      </p:sp>
    </p:spTree>
    <p:extLst>
      <p:ext uri="{BB962C8B-B14F-4D97-AF65-F5344CB8AC3E}">
        <p14:creationId xmlns:p14="http://schemas.microsoft.com/office/powerpoint/2010/main" val="120149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http://obchod.strakos.eu/images/Psi_bouda_MO140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82" b="16398"/>
          <a:stretch/>
        </p:blipFill>
        <p:spPr bwMode="auto">
          <a:xfrm>
            <a:off x="4025441" y="3931708"/>
            <a:ext cx="4392488" cy="2926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05564" y="978987"/>
            <a:ext cx="8996437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hangingPunct="0"/>
            <a:r>
              <a:rPr lang="cs-CZ" dirty="0">
                <a:latin typeface="Times New Roman" pitchFamily="18" charset="0"/>
                <a:cs typeface="Times New Roman" pitchFamily="18" charset="0"/>
              </a:rPr>
              <a:t>Podle následujících sdělení urči, jak se který pes jmenoval a kde bydlel:</a:t>
            </a:r>
          </a:p>
          <a:p>
            <a:pPr hangingPunct="0"/>
            <a:r>
              <a:rPr lang="cs-CZ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hangingPunct="0"/>
            <a:r>
              <a:rPr lang="cs-CZ" dirty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bílém domku na břehu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řeky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bydlí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pes, který není dobrman a který se jmenuje Bára nebo </a:t>
            </a:r>
          </a:p>
          <a:p>
            <a:pPr hangingPunct="0"/>
            <a:r>
              <a:rPr lang="cs-CZ" dirty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cs-CZ" dirty="0" err="1">
                <a:latin typeface="Times New Roman" pitchFamily="18" charset="0"/>
                <a:cs typeface="Times New Roman" pitchFamily="18" charset="0"/>
              </a:rPr>
              <a:t>Kleofášek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hangingPunct="0"/>
            <a:r>
              <a:rPr lang="cs-CZ" dirty="0">
                <a:latin typeface="Times New Roman" pitchFamily="18" charset="0"/>
                <a:cs typeface="Times New Roman" pitchFamily="18" charset="0"/>
              </a:rPr>
              <a:t>2. V 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béžovém domku v lese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nebydlí jorkšír, ale bydlí tam pes, který se jmenuje Ralf nebo Bára.</a:t>
            </a:r>
          </a:p>
          <a:p>
            <a:pPr hangingPunct="0"/>
            <a:r>
              <a:rPr lang="cs-CZ" dirty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modrém domku u louky žije </a:t>
            </a:r>
            <a:r>
              <a:rPr lang="cs-CZ" dirty="0" err="1">
                <a:latin typeface="Times New Roman" pitchFamily="18" charset="0"/>
                <a:cs typeface="Times New Roman" pitchFamily="18" charset="0"/>
              </a:rPr>
              <a:t>Kleofášek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, který nemá rád chrta </a:t>
            </a:r>
            <a:r>
              <a:rPr lang="cs-CZ" dirty="0" err="1">
                <a:latin typeface="Times New Roman" pitchFamily="18" charset="0"/>
                <a:cs typeface="Times New Roman" pitchFamily="18" charset="0"/>
              </a:rPr>
              <a:t>Alabana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hangingPunct="0"/>
            <a:r>
              <a:rPr lang="cs-CZ" dirty="0">
                <a:latin typeface="Times New Roman" pitchFamily="18" charset="0"/>
                <a:cs typeface="Times New Roman" pitchFamily="18" charset="0"/>
              </a:rPr>
              <a:t>4. Dobrman se nejmenuje ani </a:t>
            </a:r>
            <a:r>
              <a:rPr lang="cs-CZ" dirty="0" err="1">
                <a:latin typeface="Times New Roman" pitchFamily="18" charset="0"/>
                <a:cs typeface="Times New Roman" pitchFamily="18" charset="0"/>
              </a:rPr>
              <a:t>Muf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, ani </a:t>
            </a:r>
            <a:r>
              <a:rPr lang="cs-CZ" dirty="0" err="1">
                <a:latin typeface="Times New Roman" pitchFamily="18" charset="0"/>
                <a:cs typeface="Times New Roman" pitchFamily="18" charset="0"/>
              </a:rPr>
              <a:t>Kleofášek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hangingPunct="0"/>
            <a:r>
              <a:rPr lang="cs-CZ" dirty="0">
                <a:latin typeface="Times New Roman" pitchFamily="18" charset="0"/>
                <a:cs typeface="Times New Roman" pitchFamily="18" charset="0"/>
              </a:rPr>
              <a:t>5. Jorkšír se jmenuje Ralf nebo Bára.</a:t>
            </a:r>
          </a:p>
          <a:p>
            <a:pPr hangingPunct="0"/>
            <a:r>
              <a:rPr lang="cs-CZ" dirty="0">
                <a:latin typeface="Times New Roman" pitchFamily="18" charset="0"/>
                <a:cs typeface="Times New Roman" pitchFamily="18" charset="0"/>
              </a:rPr>
              <a:t>6.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červeném domku u řeznictví bydlí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věčně hladový pitbul.</a:t>
            </a:r>
          </a:p>
          <a:p>
            <a:pPr hangingPunct="0"/>
            <a:r>
              <a:rPr lang="cs-CZ" dirty="0">
                <a:latin typeface="Times New Roman" pitchFamily="18" charset="0"/>
                <a:cs typeface="Times New Roman" pitchFamily="18" charset="0"/>
              </a:rPr>
              <a:t>7.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Ve světle zeleném domku mezi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dvěma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stromy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bydlí pes, který se nejmenuje </a:t>
            </a:r>
            <a:r>
              <a:rPr lang="cs-CZ" dirty="0" err="1">
                <a:latin typeface="Times New Roman" pitchFamily="18" charset="0"/>
                <a:cs typeface="Times New Roman" pitchFamily="18" charset="0"/>
              </a:rPr>
              <a:t>Muf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hangingPunct="0"/>
            <a:r>
              <a:rPr lang="cs-CZ" dirty="0">
                <a:latin typeface="Times New Roman" pitchFamily="18" charset="0"/>
                <a:cs typeface="Times New Roman" pitchFamily="18" charset="0"/>
              </a:rPr>
              <a:t>8. Jeden ze psů je kolie.    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3707904" y="188640"/>
            <a:ext cx="7745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Psi</a:t>
            </a:r>
            <a:endParaRPr lang="cs-CZ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7" name="Picture 5" descr="http://files.psi-poradna.webnode.cz/200000790-31dd332551/0e405903c9_50903483_o2.jpg">
            <a:hlinkClick r:id="rId4"/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337"/>
          <a:stretch/>
        </p:blipFill>
        <p:spPr bwMode="auto">
          <a:xfrm>
            <a:off x="1331640" y="5504894"/>
            <a:ext cx="2243770" cy="1160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0233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333500" y="224155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3136627"/>
              </p:ext>
            </p:extLst>
          </p:nvPr>
        </p:nvGraphicFramePr>
        <p:xfrm>
          <a:off x="1115616" y="1052738"/>
          <a:ext cx="7128792" cy="402616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76264"/>
                <a:gridCol w="2376264"/>
                <a:gridCol w="2376264"/>
              </a:tblGrid>
              <a:tr h="360038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Plemeno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Jméno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Kde bydlí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3208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3208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73208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73208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73208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62709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240900"/>
              </p:ext>
            </p:extLst>
          </p:nvPr>
        </p:nvGraphicFramePr>
        <p:xfrm>
          <a:off x="971600" y="1412776"/>
          <a:ext cx="6477000" cy="288032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78224"/>
                <a:gridCol w="1618933"/>
                <a:gridCol w="3079843"/>
              </a:tblGrid>
              <a:tr h="248597">
                <a:tc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cs-CZ" sz="1200" kern="5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PLEMENO</a:t>
                      </a:r>
                      <a:endParaRPr lang="cs-CZ" sz="1200" kern="5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cs-CZ" sz="1200" kern="5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JMÉNO</a:t>
                      </a:r>
                      <a:endParaRPr lang="cs-CZ" sz="1200" kern="5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cs-CZ" sz="1200" kern="5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KDE BYDLÍ</a:t>
                      </a:r>
                      <a:endParaRPr lang="cs-CZ" sz="1200" kern="5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526345">
                <a:tc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cs-CZ" sz="1200" kern="5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dobrman</a:t>
                      </a:r>
                      <a:endParaRPr lang="cs-CZ" sz="1200" kern="5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cs-CZ" sz="1200" kern="5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Ralf</a:t>
                      </a:r>
                      <a:endParaRPr lang="cs-CZ" sz="1200" kern="5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béžový dům</a:t>
                      </a:r>
                      <a:endParaRPr lang="cs-CZ" sz="1200" kern="5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526345">
                <a:tc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cs-CZ" sz="1200" kern="5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jorkšír</a:t>
                      </a:r>
                      <a:endParaRPr lang="cs-CZ" sz="1200" kern="5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cs-CZ" sz="1200" kern="5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Bára</a:t>
                      </a:r>
                      <a:endParaRPr lang="cs-CZ" sz="1200" kern="5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bílý dům</a:t>
                      </a:r>
                      <a:endParaRPr lang="cs-CZ" sz="1200" kern="5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526345">
                <a:tc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cs-CZ" sz="1200" kern="5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chrt</a:t>
                      </a:r>
                      <a:endParaRPr lang="cs-CZ" sz="1200" kern="5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cs-CZ" sz="1200" kern="5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Alaban</a:t>
                      </a:r>
                      <a:endParaRPr lang="cs-CZ" sz="1200" kern="5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zelený dům</a:t>
                      </a:r>
                      <a:endParaRPr lang="cs-CZ" sz="1200" kern="5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526345">
                <a:tc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cs-CZ" sz="1200" kern="5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pitbul</a:t>
                      </a:r>
                      <a:endParaRPr lang="cs-CZ" sz="1200" kern="5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cs-CZ" sz="1200" kern="5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Muf</a:t>
                      </a:r>
                      <a:endParaRPr lang="cs-CZ" sz="1200" kern="5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červený dům</a:t>
                      </a:r>
                      <a:endParaRPr lang="cs-CZ" sz="1200" kern="5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526345">
                <a:tc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cs-CZ" sz="1200" kern="5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kolie</a:t>
                      </a:r>
                      <a:endParaRPr lang="cs-CZ" sz="1200" kern="5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cs-CZ" sz="1200" kern="5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Kleofášek</a:t>
                      </a:r>
                      <a:endParaRPr lang="cs-CZ" sz="1200" kern="5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modrý dům</a:t>
                      </a:r>
                      <a:endParaRPr lang="cs-CZ" sz="1200" kern="5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0" y="147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Řešení: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0763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404664"/>
            <a:ext cx="680827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Vlastní archiv.</a:t>
            </a:r>
          </a:p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2"/>
              </a:rPr>
              <a:t>http://obchod.strakos.eu/images/Psi_bouda_MO140.jpg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3"/>
              </a:rPr>
              <a:t>http://files.psi-poradna.webnode.cz/200000790-31dd332551/0e405903c9_50903483_o2.jpg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1984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104</Words>
  <Application>Microsoft Office PowerPoint</Application>
  <PresentationFormat>Předvádění na obrazovce (4:3)</PresentationFormat>
  <Paragraphs>46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VY_42_INOVACE_43_Logická úloha - psi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Kašpárková Ivana</dc:creator>
  <cp:lastModifiedBy>Kašpárková Ivana</cp:lastModifiedBy>
  <cp:revision>8</cp:revision>
  <dcterms:created xsi:type="dcterms:W3CDTF">2013-02-24T09:14:21Z</dcterms:created>
  <dcterms:modified xsi:type="dcterms:W3CDTF">2013-03-04T19:17:40Z</dcterms:modified>
</cp:coreProperties>
</file>