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1" r:id="rId3"/>
    <p:sldId id="257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7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B4002-346C-4FC1-B529-5615E36D0E3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43DB4-7852-4AED-A79E-8D23EECB68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87324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B4002-346C-4FC1-B529-5615E36D0E3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43DB4-7852-4AED-A79E-8D23EECB68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45256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B4002-346C-4FC1-B529-5615E36D0E3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43DB4-7852-4AED-A79E-8D23EECB68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74214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B4002-346C-4FC1-B529-5615E36D0E3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43DB4-7852-4AED-A79E-8D23EECB68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25902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B4002-346C-4FC1-B529-5615E36D0E3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43DB4-7852-4AED-A79E-8D23EECB68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20362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B4002-346C-4FC1-B529-5615E36D0E3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43DB4-7852-4AED-A79E-8D23EECB68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58989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B4002-346C-4FC1-B529-5615E36D0E3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43DB4-7852-4AED-A79E-8D23EECB68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76263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B4002-346C-4FC1-B529-5615E36D0E3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43DB4-7852-4AED-A79E-8D23EECB68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8541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B4002-346C-4FC1-B529-5615E36D0E3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43DB4-7852-4AED-A79E-8D23EECB68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02285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B4002-346C-4FC1-B529-5615E36D0E3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43DB4-7852-4AED-A79E-8D23EECB68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05613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B4002-346C-4FC1-B529-5615E36D0E3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43DB4-7852-4AED-A79E-8D23EECB68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018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1B4002-346C-4FC1-B529-5615E36D0E3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843DB4-7852-4AED-A79E-8D23EECB68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07828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251520" y="2130425"/>
            <a:ext cx="8424936" cy="1470025"/>
          </a:xfrm>
        </p:spPr>
        <p:txBody>
          <a:bodyPr/>
          <a:lstStyle/>
          <a:p>
            <a:pPr>
              <a:defRPr/>
            </a:pPr>
            <a:r>
              <a:rPr lang="cs-CZ" sz="3200" b="1" dirty="0" smtClean="0"/>
              <a:t>VY_42_INOVACE_42_Číselný had – celá čísla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800" dirty="0">
                <a:solidFill>
                  <a:prstClr val="black"/>
                </a:solidFill>
                <a:cs typeface="Arial" charset="0"/>
              </a:rPr>
              <a:t>Identifikátor školy: 600 150 569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4213" y="1067247"/>
            <a:ext cx="153599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Jméno autora: Ivana Kašpárková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14229" y="1067247"/>
            <a:ext cx="143821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Datum vytvoření: 10. 11. 2010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4213" y="3933056"/>
            <a:ext cx="292259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Vzdělávací obor, téma: Matematika, </a:t>
            </a: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nestandardní aplikační úlohy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4213" y="4300900"/>
            <a:ext cx="59022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Ročník: 8.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1856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397422"/>
            <a:ext cx="828092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DUM je určen k zařazení v rámci bloku „Nestandardní aplikační úlohy a problémy“ k oživení matematiky v hodině. Úloha může být zařazena na začátku nebo na konci vyučovací hodiny nebo v rámci dobrovolných domácích úkolů. </a:t>
            </a:r>
          </a:p>
        </p:txBody>
      </p:sp>
    </p:spTree>
    <p:extLst>
      <p:ext uri="{BB962C8B-B14F-4D97-AF65-F5344CB8AC3E}">
        <p14:creationId xmlns:p14="http://schemas.microsoft.com/office/powerpoint/2010/main" val="120149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2cípá hvězda 1"/>
          <p:cNvSpPr/>
          <p:nvPr/>
        </p:nvSpPr>
        <p:spPr>
          <a:xfrm>
            <a:off x="564668" y="236949"/>
            <a:ext cx="864096" cy="864096"/>
          </a:xfrm>
          <a:prstGeom prst="star12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12cípá hvězda 18"/>
          <p:cNvSpPr/>
          <p:nvPr/>
        </p:nvSpPr>
        <p:spPr>
          <a:xfrm>
            <a:off x="3866075" y="600781"/>
            <a:ext cx="864096" cy="864096"/>
          </a:xfrm>
          <a:prstGeom prst="star12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12cípá hvězda 19"/>
          <p:cNvSpPr/>
          <p:nvPr/>
        </p:nvSpPr>
        <p:spPr>
          <a:xfrm>
            <a:off x="5636847" y="414087"/>
            <a:ext cx="864096" cy="864096"/>
          </a:xfrm>
          <a:prstGeom prst="star12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12cípá hvězda 20"/>
          <p:cNvSpPr/>
          <p:nvPr/>
        </p:nvSpPr>
        <p:spPr>
          <a:xfrm>
            <a:off x="7278355" y="277912"/>
            <a:ext cx="864096" cy="864096"/>
          </a:xfrm>
          <a:prstGeom prst="star12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56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2" name="12cípá hvězda 21"/>
          <p:cNvSpPr/>
          <p:nvPr/>
        </p:nvSpPr>
        <p:spPr>
          <a:xfrm>
            <a:off x="8034060" y="1811408"/>
            <a:ext cx="864096" cy="864096"/>
          </a:xfrm>
          <a:prstGeom prst="star12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12cípá hvězda 22"/>
          <p:cNvSpPr/>
          <p:nvPr/>
        </p:nvSpPr>
        <p:spPr>
          <a:xfrm>
            <a:off x="4298123" y="5827149"/>
            <a:ext cx="864096" cy="864096"/>
          </a:xfrm>
          <a:prstGeom prst="star12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12cípá hvězda 23"/>
          <p:cNvSpPr/>
          <p:nvPr/>
        </p:nvSpPr>
        <p:spPr>
          <a:xfrm>
            <a:off x="8034060" y="3645024"/>
            <a:ext cx="864096" cy="864096"/>
          </a:xfrm>
          <a:prstGeom prst="star12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12cípá hvězda 24"/>
          <p:cNvSpPr/>
          <p:nvPr/>
        </p:nvSpPr>
        <p:spPr>
          <a:xfrm>
            <a:off x="1975140" y="1081936"/>
            <a:ext cx="864096" cy="864096"/>
          </a:xfrm>
          <a:prstGeom prst="star12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12cípá hvězda 25"/>
          <p:cNvSpPr/>
          <p:nvPr/>
        </p:nvSpPr>
        <p:spPr>
          <a:xfrm>
            <a:off x="2398731" y="5766048"/>
            <a:ext cx="864096" cy="864096"/>
          </a:xfrm>
          <a:prstGeom prst="star12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12cípá hvězda 26"/>
          <p:cNvSpPr/>
          <p:nvPr/>
        </p:nvSpPr>
        <p:spPr>
          <a:xfrm>
            <a:off x="824463" y="4941168"/>
            <a:ext cx="864096" cy="864096"/>
          </a:xfrm>
          <a:prstGeom prst="star12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12cípá hvězda 27"/>
          <p:cNvSpPr/>
          <p:nvPr/>
        </p:nvSpPr>
        <p:spPr>
          <a:xfrm>
            <a:off x="755576" y="3457253"/>
            <a:ext cx="864096" cy="864096"/>
          </a:xfrm>
          <a:prstGeom prst="star12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12cípá hvězda 28"/>
          <p:cNvSpPr/>
          <p:nvPr/>
        </p:nvSpPr>
        <p:spPr>
          <a:xfrm>
            <a:off x="2248872" y="2824100"/>
            <a:ext cx="864096" cy="864096"/>
          </a:xfrm>
          <a:prstGeom prst="star12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12cípá hvězda 29"/>
          <p:cNvSpPr/>
          <p:nvPr/>
        </p:nvSpPr>
        <p:spPr>
          <a:xfrm>
            <a:off x="3896998" y="2824100"/>
            <a:ext cx="864096" cy="864096"/>
          </a:xfrm>
          <a:prstGeom prst="star12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12cípá hvězda 30"/>
          <p:cNvSpPr/>
          <p:nvPr/>
        </p:nvSpPr>
        <p:spPr>
          <a:xfrm>
            <a:off x="5162219" y="3815044"/>
            <a:ext cx="864096" cy="864096"/>
          </a:xfrm>
          <a:prstGeom prst="star12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12cípá hvězda 31"/>
          <p:cNvSpPr/>
          <p:nvPr/>
        </p:nvSpPr>
        <p:spPr>
          <a:xfrm>
            <a:off x="6602349" y="4604432"/>
            <a:ext cx="864096" cy="864096"/>
          </a:xfrm>
          <a:prstGeom prst="star12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12cípá hvězda 32"/>
          <p:cNvSpPr/>
          <p:nvPr/>
        </p:nvSpPr>
        <p:spPr>
          <a:xfrm>
            <a:off x="6228184" y="5837946"/>
            <a:ext cx="864096" cy="864096"/>
          </a:xfrm>
          <a:prstGeom prst="star12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nice se šipkou 39"/>
          <p:cNvCxnSpPr>
            <a:stCxn id="2" idx="2"/>
            <a:endCxn id="25" idx="8"/>
          </p:cNvCxnSpPr>
          <p:nvPr/>
        </p:nvCxnSpPr>
        <p:spPr>
          <a:xfrm>
            <a:off x="1370881" y="885021"/>
            <a:ext cx="662142" cy="412939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>
            <a:stCxn id="25" idx="1"/>
            <a:endCxn id="19" idx="6"/>
          </p:cNvCxnSpPr>
          <p:nvPr/>
        </p:nvCxnSpPr>
        <p:spPr>
          <a:xfrm flipV="1">
            <a:off x="2839236" y="1248853"/>
            <a:ext cx="1084722" cy="265131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>
            <a:stCxn id="19" idx="1"/>
            <a:endCxn id="20" idx="7"/>
          </p:cNvCxnSpPr>
          <p:nvPr/>
        </p:nvCxnSpPr>
        <p:spPr>
          <a:xfrm flipV="1">
            <a:off x="4730171" y="846135"/>
            <a:ext cx="906676" cy="186694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>
            <a:stCxn id="21" idx="3"/>
            <a:endCxn id="22" idx="9"/>
          </p:cNvCxnSpPr>
          <p:nvPr/>
        </p:nvCxnSpPr>
        <p:spPr>
          <a:xfrm>
            <a:off x="7926427" y="1084125"/>
            <a:ext cx="323657" cy="785166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>
            <a:stCxn id="22" idx="4"/>
            <a:endCxn id="24" idx="10"/>
          </p:cNvCxnSpPr>
          <p:nvPr/>
        </p:nvCxnSpPr>
        <p:spPr>
          <a:xfrm>
            <a:off x="8466108" y="2675504"/>
            <a:ext cx="0" cy="969520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se šipkou 52"/>
          <p:cNvCxnSpPr>
            <a:stCxn id="24" idx="5"/>
            <a:endCxn id="32" idx="0"/>
          </p:cNvCxnSpPr>
          <p:nvPr/>
        </p:nvCxnSpPr>
        <p:spPr>
          <a:xfrm flipH="1">
            <a:off x="7408562" y="4451237"/>
            <a:ext cx="841522" cy="369219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se šipkou 54"/>
          <p:cNvCxnSpPr>
            <a:stCxn id="32" idx="8"/>
            <a:endCxn id="31" idx="2"/>
          </p:cNvCxnSpPr>
          <p:nvPr/>
        </p:nvCxnSpPr>
        <p:spPr>
          <a:xfrm flipH="1" flipV="1">
            <a:off x="5968432" y="4463116"/>
            <a:ext cx="691800" cy="357340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se šipkou 56"/>
          <p:cNvCxnSpPr>
            <a:stCxn id="31" idx="8"/>
            <a:endCxn id="30" idx="2"/>
          </p:cNvCxnSpPr>
          <p:nvPr/>
        </p:nvCxnSpPr>
        <p:spPr>
          <a:xfrm flipH="1" flipV="1">
            <a:off x="4703211" y="3472172"/>
            <a:ext cx="516891" cy="558896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se šipkou 58"/>
          <p:cNvCxnSpPr>
            <a:stCxn id="30" idx="7"/>
            <a:endCxn id="29" idx="1"/>
          </p:cNvCxnSpPr>
          <p:nvPr/>
        </p:nvCxnSpPr>
        <p:spPr>
          <a:xfrm flipH="1">
            <a:off x="3112968" y="3256148"/>
            <a:ext cx="784030" cy="0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se šipkou 63"/>
          <p:cNvCxnSpPr>
            <a:stCxn id="29" idx="6"/>
            <a:endCxn id="28" idx="0"/>
          </p:cNvCxnSpPr>
          <p:nvPr/>
        </p:nvCxnSpPr>
        <p:spPr>
          <a:xfrm flipH="1">
            <a:off x="1561789" y="3472172"/>
            <a:ext cx="744966" cy="201105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se šipkou 65"/>
          <p:cNvCxnSpPr>
            <a:stCxn id="28" idx="4"/>
            <a:endCxn id="27" idx="10"/>
          </p:cNvCxnSpPr>
          <p:nvPr/>
        </p:nvCxnSpPr>
        <p:spPr>
          <a:xfrm>
            <a:off x="1187624" y="4321349"/>
            <a:ext cx="68887" cy="619819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se šipkou 67"/>
          <p:cNvCxnSpPr>
            <a:stCxn id="27" idx="2"/>
            <a:endCxn id="26" idx="8"/>
          </p:cNvCxnSpPr>
          <p:nvPr/>
        </p:nvCxnSpPr>
        <p:spPr>
          <a:xfrm>
            <a:off x="1630676" y="5589240"/>
            <a:ext cx="825938" cy="392832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se šipkou 69"/>
          <p:cNvCxnSpPr>
            <a:stCxn id="26" idx="1"/>
            <a:endCxn id="23" idx="7"/>
          </p:cNvCxnSpPr>
          <p:nvPr/>
        </p:nvCxnSpPr>
        <p:spPr>
          <a:xfrm>
            <a:off x="3262827" y="6198096"/>
            <a:ext cx="1035296" cy="61101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se šipkou 71"/>
          <p:cNvCxnSpPr>
            <a:stCxn id="23" idx="1"/>
            <a:endCxn id="33" idx="7"/>
          </p:cNvCxnSpPr>
          <p:nvPr/>
        </p:nvCxnSpPr>
        <p:spPr>
          <a:xfrm>
            <a:off x="5162219" y="6259197"/>
            <a:ext cx="1065965" cy="10797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se šipkou 86"/>
          <p:cNvCxnSpPr>
            <a:stCxn id="20" idx="1"/>
            <a:endCxn id="20" idx="1"/>
          </p:cNvCxnSpPr>
          <p:nvPr/>
        </p:nvCxnSpPr>
        <p:spPr>
          <a:xfrm>
            <a:off x="6500943" y="846135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se šipkou 88"/>
          <p:cNvCxnSpPr>
            <a:stCxn id="20" idx="0"/>
            <a:endCxn id="21" idx="7"/>
          </p:cNvCxnSpPr>
          <p:nvPr/>
        </p:nvCxnSpPr>
        <p:spPr>
          <a:xfrm>
            <a:off x="6443060" y="630111"/>
            <a:ext cx="835295" cy="79849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0" name="TextovéPole 89"/>
          <p:cNvSpPr txBox="1"/>
          <p:nvPr/>
        </p:nvSpPr>
        <p:spPr>
          <a:xfrm rot="1760519">
            <a:off x="1619672" y="668997"/>
            <a:ext cx="6870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-3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1" name="TextovéPole 90"/>
          <p:cNvSpPr txBox="1"/>
          <p:nvPr/>
        </p:nvSpPr>
        <p:spPr>
          <a:xfrm rot="20932335">
            <a:off x="2915816" y="939482"/>
            <a:ext cx="5891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+5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2" name="TextovéPole 91"/>
          <p:cNvSpPr txBox="1"/>
          <p:nvPr/>
        </p:nvSpPr>
        <p:spPr>
          <a:xfrm rot="20925712">
            <a:off x="4703211" y="414087"/>
            <a:ext cx="891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-(-5)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3" name="TextovéPole 92"/>
          <p:cNvSpPr txBox="1"/>
          <p:nvPr/>
        </p:nvSpPr>
        <p:spPr>
          <a:xfrm rot="417614">
            <a:off x="6520563" y="236901"/>
            <a:ext cx="12016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.(-2)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8141682" y="1115950"/>
            <a:ext cx="7399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:8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5" name="TextovéPole 94"/>
          <p:cNvSpPr txBox="1"/>
          <p:nvPr/>
        </p:nvSpPr>
        <p:spPr>
          <a:xfrm rot="20150568">
            <a:off x="7278867" y="4090288"/>
            <a:ext cx="11009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+(-3)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8511647" y="2939673"/>
            <a:ext cx="6323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.12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9" name="TextovéPole 98"/>
          <p:cNvSpPr txBox="1"/>
          <p:nvPr/>
        </p:nvSpPr>
        <p:spPr>
          <a:xfrm rot="1721542">
            <a:off x="6120443" y="4251826"/>
            <a:ext cx="9655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(-3)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0" name="TextovéPole 99"/>
          <p:cNvSpPr txBox="1"/>
          <p:nvPr/>
        </p:nvSpPr>
        <p:spPr>
          <a:xfrm rot="2929348">
            <a:off x="4973582" y="3520787"/>
            <a:ext cx="6690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:3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3210399" y="2824100"/>
            <a:ext cx="10877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-(-4)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2" name="TextovéPole 101"/>
          <p:cNvSpPr txBox="1"/>
          <p:nvPr/>
        </p:nvSpPr>
        <p:spPr>
          <a:xfrm rot="20662190">
            <a:off x="1474722" y="3049415"/>
            <a:ext cx="8779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.(-2)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3" name="TextovéPole 102"/>
          <p:cNvSpPr txBox="1"/>
          <p:nvPr/>
        </p:nvSpPr>
        <p:spPr>
          <a:xfrm>
            <a:off x="1222067" y="4358791"/>
            <a:ext cx="10049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+(-3)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4" name="TextovéPole 103"/>
          <p:cNvSpPr txBox="1"/>
          <p:nvPr/>
        </p:nvSpPr>
        <p:spPr>
          <a:xfrm rot="1578207">
            <a:off x="1769629" y="5462357"/>
            <a:ext cx="1114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-12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5" name="TextovéPole 104"/>
          <p:cNvSpPr txBox="1"/>
          <p:nvPr/>
        </p:nvSpPr>
        <p:spPr>
          <a:xfrm>
            <a:off x="3381597" y="5785656"/>
            <a:ext cx="9165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.(+6)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6" name="TextovéPole 105"/>
          <p:cNvSpPr txBox="1"/>
          <p:nvPr/>
        </p:nvSpPr>
        <p:spPr>
          <a:xfrm>
            <a:off x="5280530" y="5809727"/>
            <a:ext cx="9066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:(-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10)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7619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2cípá hvězda 1"/>
          <p:cNvSpPr/>
          <p:nvPr/>
        </p:nvSpPr>
        <p:spPr>
          <a:xfrm>
            <a:off x="564668" y="236949"/>
            <a:ext cx="864096" cy="864096"/>
          </a:xfrm>
          <a:prstGeom prst="star12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-35</a:t>
            </a:r>
            <a:endParaRPr lang="cs-CZ" sz="16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12cípá hvězda 18"/>
          <p:cNvSpPr/>
          <p:nvPr/>
        </p:nvSpPr>
        <p:spPr>
          <a:xfrm>
            <a:off x="3866075" y="600781"/>
            <a:ext cx="864096" cy="864096"/>
          </a:xfrm>
          <a:prstGeom prst="star12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-33</a:t>
            </a:r>
            <a:endParaRPr lang="cs-CZ" sz="16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12cípá hvězda 19"/>
          <p:cNvSpPr/>
          <p:nvPr/>
        </p:nvSpPr>
        <p:spPr>
          <a:xfrm>
            <a:off x="5636847" y="414087"/>
            <a:ext cx="864096" cy="864096"/>
          </a:xfrm>
          <a:prstGeom prst="star12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-28</a:t>
            </a:r>
            <a:endParaRPr lang="cs-CZ" sz="16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12cípá hvězda 20"/>
          <p:cNvSpPr/>
          <p:nvPr/>
        </p:nvSpPr>
        <p:spPr>
          <a:xfrm>
            <a:off x="7278355" y="277912"/>
            <a:ext cx="864096" cy="864096"/>
          </a:xfrm>
          <a:prstGeom prst="star12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56</a:t>
            </a:r>
            <a:endParaRPr lang="cs-CZ" sz="16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12cípá hvězda 21"/>
          <p:cNvSpPr/>
          <p:nvPr/>
        </p:nvSpPr>
        <p:spPr>
          <a:xfrm>
            <a:off x="8034060" y="1811408"/>
            <a:ext cx="864096" cy="864096"/>
          </a:xfrm>
          <a:prstGeom prst="star12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16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12cípá hvězda 22"/>
          <p:cNvSpPr/>
          <p:nvPr/>
        </p:nvSpPr>
        <p:spPr>
          <a:xfrm>
            <a:off x="4298123" y="5827149"/>
            <a:ext cx="864096" cy="864096"/>
          </a:xfrm>
          <a:prstGeom prst="star12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-30</a:t>
            </a:r>
            <a:endParaRPr lang="cs-CZ" sz="16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12cípá hvězda 23"/>
          <p:cNvSpPr/>
          <p:nvPr/>
        </p:nvSpPr>
        <p:spPr>
          <a:xfrm>
            <a:off x="8034060" y="3645024"/>
            <a:ext cx="864096" cy="864096"/>
          </a:xfrm>
          <a:prstGeom prst="star12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84</a:t>
            </a:r>
            <a:endParaRPr lang="cs-CZ" sz="16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12cípá hvězda 24"/>
          <p:cNvSpPr/>
          <p:nvPr/>
        </p:nvSpPr>
        <p:spPr>
          <a:xfrm>
            <a:off x="1975140" y="1081936"/>
            <a:ext cx="864096" cy="864096"/>
          </a:xfrm>
          <a:prstGeom prst="star12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-38</a:t>
            </a:r>
            <a:endParaRPr lang="cs-CZ" sz="16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12cípá hvězda 25"/>
          <p:cNvSpPr/>
          <p:nvPr/>
        </p:nvSpPr>
        <p:spPr>
          <a:xfrm>
            <a:off x="2398731" y="5766048"/>
            <a:ext cx="864096" cy="864096"/>
          </a:xfrm>
          <a:prstGeom prst="star12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-5</a:t>
            </a:r>
            <a:endParaRPr lang="cs-CZ" sz="16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12cípá hvězda 26"/>
          <p:cNvSpPr/>
          <p:nvPr/>
        </p:nvSpPr>
        <p:spPr>
          <a:xfrm>
            <a:off x="824463" y="4941168"/>
            <a:ext cx="864096" cy="864096"/>
          </a:xfrm>
          <a:prstGeom prst="star12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16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12cípá hvězda 27"/>
          <p:cNvSpPr/>
          <p:nvPr/>
        </p:nvSpPr>
        <p:spPr>
          <a:xfrm>
            <a:off x="755576" y="3457253"/>
            <a:ext cx="864096" cy="864096"/>
          </a:xfrm>
          <a:prstGeom prst="star12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16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12cípá hvězda 28"/>
          <p:cNvSpPr/>
          <p:nvPr/>
        </p:nvSpPr>
        <p:spPr>
          <a:xfrm>
            <a:off x="2248872" y="2824100"/>
            <a:ext cx="864096" cy="864096"/>
          </a:xfrm>
          <a:prstGeom prst="star12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-5</a:t>
            </a:r>
            <a:endParaRPr lang="cs-CZ" sz="16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12cípá hvězda 29"/>
          <p:cNvSpPr/>
          <p:nvPr/>
        </p:nvSpPr>
        <p:spPr>
          <a:xfrm>
            <a:off x="3896998" y="2824100"/>
            <a:ext cx="864096" cy="864096"/>
          </a:xfrm>
          <a:prstGeom prst="star12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-9</a:t>
            </a:r>
            <a:endParaRPr lang="cs-CZ" sz="16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12cípá hvězda 30"/>
          <p:cNvSpPr/>
          <p:nvPr/>
        </p:nvSpPr>
        <p:spPr>
          <a:xfrm>
            <a:off x="5162219" y="3815044"/>
            <a:ext cx="864096" cy="864096"/>
          </a:xfrm>
          <a:prstGeom prst="star12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-27</a:t>
            </a:r>
            <a:endParaRPr lang="cs-CZ" sz="16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12cípá hvězda 31"/>
          <p:cNvSpPr/>
          <p:nvPr/>
        </p:nvSpPr>
        <p:spPr>
          <a:xfrm>
            <a:off x="6602349" y="4604432"/>
            <a:ext cx="864096" cy="864096"/>
          </a:xfrm>
          <a:prstGeom prst="star12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81</a:t>
            </a:r>
            <a:endParaRPr lang="cs-CZ" sz="16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12cípá hvězda 32"/>
          <p:cNvSpPr/>
          <p:nvPr/>
        </p:nvSpPr>
        <p:spPr>
          <a:xfrm>
            <a:off x="6228184" y="5837946"/>
            <a:ext cx="864096" cy="864096"/>
          </a:xfrm>
          <a:prstGeom prst="star12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sz="16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40" name="Přímá spojnice se šipkou 39"/>
          <p:cNvCxnSpPr>
            <a:stCxn id="2" idx="2"/>
            <a:endCxn id="25" idx="8"/>
          </p:cNvCxnSpPr>
          <p:nvPr/>
        </p:nvCxnSpPr>
        <p:spPr>
          <a:xfrm>
            <a:off x="1370881" y="885021"/>
            <a:ext cx="662142" cy="412939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>
            <a:stCxn id="25" idx="1"/>
            <a:endCxn id="19" idx="6"/>
          </p:cNvCxnSpPr>
          <p:nvPr/>
        </p:nvCxnSpPr>
        <p:spPr>
          <a:xfrm flipV="1">
            <a:off x="2839236" y="1248853"/>
            <a:ext cx="1084722" cy="265131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>
            <a:stCxn id="19" idx="1"/>
            <a:endCxn id="20" idx="7"/>
          </p:cNvCxnSpPr>
          <p:nvPr/>
        </p:nvCxnSpPr>
        <p:spPr>
          <a:xfrm flipV="1">
            <a:off x="4730171" y="846135"/>
            <a:ext cx="906676" cy="186694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>
            <a:stCxn id="21" idx="3"/>
            <a:endCxn id="22" idx="9"/>
          </p:cNvCxnSpPr>
          <p:nvPr/>
        </p:nvCxnSpPr>
        <p:spPr>
          <a:xfrm>
            <a:off x="7926427" y="1084125"/>
            <a:ext cx="323657" cy="785166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>
            <a:stCxn id="22" idx="4"/>
            <a:endCxn id="24" idx="10"/>
          </p:cNvCxnSpPr>
          <p:nvPr/>
        </p:nvCxnSpPr>
        <p:spPr>
          <a:xfrm>
            <a:off x="8466108" y="2675504"/>
            <a:ext cx="0" cy="969520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se šipkou 52"/>
          <p:cNvCxnSpPr>
            <a:stCxn id="24" idx="5"/>
            <a:endCxn id="32" idx="0"/>
          </p:cNvCxnSpPr>
          <p:nvPr/>
        </p:nvCxnSpPr>
        <p:spPr>
          <a:xfrm flipH="1">
            <a:off x="7408562" y="4451237"/>
            <a:ext cx="841522" cy="369219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se šipkou 54"/>
          <p:cNvCxnSpPr>
            <a:stCxn id="32" idx="8"/>
            <a:endCxn id="31" idx="2"/>
          </p:cNvCxnSpPr>
          <p:nvPr/>
        </p:nvCxnSpPr>
        <p:spPr>
          <a:xfrm flipH="1" flipV="1">
            <a:off x="5968432" y="4463116"/>
            <a:ext cx="691800" cy="357340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se šipkou 56"/>
          <p:cNvCxnSpPr>
            <a:stCxn id="31" idx="8"/>
            <a:endCxn id="30" idx="2"/>
          </p:cNvCxnSpPr>
          <p:nvPr/>
        </p:nvCxnSpPr>
        <p:spPr>
          <a:xfrm flipH="1" flipV="1">
            <a:off x="4703211" y="3472172"/>
            <a:ext cx="516891" cy="558896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se šipkou 58"/>
          <p:cNvCxnSpPr>
            <a:stCxn id="30" idx="7"/>
            <a:endCxn id="29" idx="1"/>
          </p:cNvCxnSpPr>
          <p:nvPr/>
        </p:nvCxnSpPr>
        <p:spPr>
          <a:xfrm flipH="1">
            <a:off x="3112968" y="3256148"/>
            <a:ext cx="784030" cy="0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se šipkou 63"/>
          <p:cNvCxnSpPr>
            <a:stCxn id="29" idx="6"/>
            <a:endCxn id="28" idx="0"/>
          </p:cNvCxnSpPr>
          <p:nvPr/>
        </p:nvCxnSpPr>
        <p:spPr>
          <a:xfrm flipH="1">
            <a:off x="1561789" y="3472172"/>
            <a:ext cx="744966" cy="201105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se šipkou 65"/>
          <p:cNvCxnSpPr>
            <a:stCxn id="28" idx="4"/>
            <a:endCxn id="27" idx="10"/>
          </p:cNvCxnSpPr>
          <p:nvPr/>
        </p:nvCxnSpPr>
        <p:spPr>
          <a:xfrm>
            <a:off x="1187624" y="4321349"/>
            <a:ext cx="68887" cy="619819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se šipkou 67"/>
          <p:cNvCxnSpPr>
            <a:stCxn id="27" idx="2"/>
            <a:endCxn id="26" idx="8"/>
          </p:cNvCxnSpPr>
          <p:nvPr/>
        </p:nvCxnSpPr>
        <p:spPr>
          <a:xfrm>
            <a:off x="1630676" y="5589240"/>
            <a:ext cx="825938" cy="392832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se šipkou 69"/>
          <p:cNvCxnSpPr>
            <a:stCxn id="26" idx="1"/>
            <a:endCxn id="23" idx="7"/>
          </p:cNvCxnSpPr>
          <p:nvPr/>
        </p:nvCxnSpPr>
        <p:spPr>
          <a:xfrm>
            <a:off x="3262827" y="6198096"/>
            <a:ext cx="1035296" cy="61101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se šipkou 71"/>
          <p:cNvCxnSpPr>
            <a:stCxn id="23" idx="1"/>
            <a:endCxn id="33" idx="7"/>
          </p:cNvCxnSpPr>
          <p:nvPr/>
        </p:nvCxnSpPr>
        <p:spPr>
          <a:xfrm>
            <a:off x="5162219" y="6259197"/>
            <a:ext cx="1065965" cy="10797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se šipkou 86"/>
          <p:cNvCxnSpPr>
            <a:stCxn id="20" idx="1"/>
            <a:endCxn id="20" idx="1"/>
          </p:cNvCxnSpPr>
          <p:nvPr/>
        </p:nvCxnSpPr>
        <p:spPr>
          <a:xfrm>
            <a:off x="6500943" y="846135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se šipkou 88"/>
          <p:cNvCxnSpPr>
            <a:stCxn id="20" idx="0"/>
            <a:endCxn id="21" idx="7"/>
          </p:cNvCxnSpPr>
          <p:nvPr/>
        </p:nvCxnSpPr>
        <p:spPr>
          <a:xfrm>
            <a:off x="6443060" y="630111"/>
            <a:ext cx="835295" cy="79849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0" name="TextovéPole 89"/>
          <p:cNvSpPr txBox="1"/>
          <p:nvPr/>
        </p:nvSpPr>
        <p:spPr>
          <a:xfrm rot="1760519">
            <a:off x="1619672" y="668997"/>
            <a:ext cx="6870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-3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1" name="TextovéPole 90"/>
          <p:cNvSpPr txBox="1"/>
          <p:nvPr/>
        </p:nvSpPr>
        <p:spPr>
          <a:xfrm rot="20932335">
            <a:off x="2915816" y="939482"/>
            <a:ext cx="5891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+5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2" name="TextovéPole 91"/>
          <p:cNvSpPr txBox="1"/>
          <p:nvPr/>
        </p:nvSpPr>
        <p:spPr>
          <a:xfrm rot="20925712">
            <a:off x="4703211" y="414087"/>
            <a:ext cx="891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-(-5)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3" name="TextovéPole 92"/>
          <p:cNvSpPr txBox="1"/>
          <p:nvPr/>
        </p:nvSpPr>
        <p:spPr>
          <a:xfrm rot="417614">
            <a:off x="6520563" y="236901"/>
            <a:ext cx="12016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.(-2)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8141682" y="1115950"/>
            <a:ext cx="7399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:8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5" name="TextovéPole 94"/>
          <p:cNvSpPr txBox="1"/>
          <p:nvPr/>
        </p:nvSpPr>
        <p:spPr>
          <a:xfrm rot="20150568">
            <a:off x="7278867" y="4090288"/>
            <a:ext cx="11009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+(-3)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8511647" y="2886185"/>
            <a:ext cx="6323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.12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9" name="TextovéPole 98"/>
          <p:cNvSpPr txBox="1"/>
          <p:nvPr/>
        </p:nvSpPr>
        <p:spPr>
          <a:xfrm rot="1721542">
            <a:off x="6120443" y="4251826"/>
            <a:ext cx="9655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(-3)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0" name="TextovéPole 99"/>
          <p:cNvSpPr txBox="1"/>
          <p:nvPr/>
        </p:nvSpPr>
        <p:spPr>
          <a:xfrm rot="2929348">
            <a:off x="4973582" y="3520787"/>
            <a:ext cx="6690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:3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3210399" y="2824100"/>
            <a:ext cx="10877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-(-4)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2" name="TextovéPole 101"/>
          <p:cNvSpPr txBox="1"/>
          <p:nvPr/>
        </p:nvSpPr>
        <p:spPr>
          <a:xfrm rot="20662190">
            <a:off x="1474722" y="3049415"/>
            <a:ext cx="8779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.(-2)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3" name="TextovéPole 102"/>
          <p:cNvSpPr txBox="1"/>
          <p:nvPr/>
        </p:nvSpPr>
        <p:spPr>
          <a:xfrm>
            <a:off x="1222067" y="4358791"/>
            <a:ext cx="10049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+(-3)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4" name="TextovéPole 103"/>
          <p:cNvSpPr txBox="1"/>
          <p:nvPr/>
        </p:nvSpPr>
        <p:spPr>
          <a:xfrm rot="1578207">
            <a:off x="1769629" y="5462357"/>
            <a:ext cx="1114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-12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5" name="TextovéPole 104"/>
          <p:cNvSpPr txBox="1"/>
          <p:nvPr/>
        </p:nvSpPr>
        <p:spPr>
          <a:xfrm>
            <a:off x="3381597" y="5785656"/>
            <a:ext cx="9165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.(+6)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6" name="TextovéPole 105"/>
          <p:cNvSpPr txBox="1"/>
          <p:nvPr/>
        </p:nvSpPr>
        <p:spPr>
          <a:xfrm>
            <a:off x="5280530" y="5809727"/>
            <a:ext cx="9066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:(-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10)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03347" y="1969155"/>
            <a:ext cx="22932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sz="4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7413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123097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Vlastní archiv.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8104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154</Words>
  <Application>Microsoft Office PowerPoint</Application>
  <PresentationFormat>Předvádění na obrazovce (4:3)</PresentationFormat>
  <Paragraphs>58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VY_42_INOVACE_42_Číselný had – celá čísla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KAI</dc:creator>
  <cp:lastModifiedBy>Kašpárková Ivana</cp:lastModifiedBy>
  <cp:revision>13</cp:revision>
  <dcterms:created xsi:type="dcterms:W3CDTF">2011-01-08T19:53:56Z</dcterms:created>
  <dcterms:modified xsi:type="dcterms:W3CDTF">2013-03-04T19:17:10Z</dcterms:modified>
</cp:coreProperties>
</file>