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  <a:srgbClr val="FF00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245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622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86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142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42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99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976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9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738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24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22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AE187-F46B-4E1C-AEF5-2EE8E8CA3EB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C5123-8274-4D8A-A1FB-98FB2B6B28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29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VY_42_INOVACE_40_Číselné řady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4382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30. 11. 2010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2140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,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číselné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řady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7152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54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08134"/>
            <a:ext cx="2659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Číselné řady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353173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zbývající tři čísla řady: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- 4, - 3, 0, 1, 4, 5, 8, …, …, …</a:t>
            </a:r>
          </a:p>
          <a:p>
            <a:pPr marL="285750" indent="-285750">
              <a:buFontTx/>
              <a:buChar char="-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4, 5, 7, 10, 12, 13, 15, 18, …, …,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 3, -1, 6, -3, 9, - 5, 12, …, …,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 1, 4, 9, 16, 25, 36, …, …,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55" y="1268278"/>
            <a:ext cx="353173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- 4, - 3, 0, 1, 4, 5, 8,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4, 5, 7, 10, 12, 13, 15, 18,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23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 3, -1, 6, -3, 9, - 5, 12,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-9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0, 1, 4, 9, 16, 25, 36,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81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653136"/>
            <a:ext cx="889217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řada: všechna čísla se zvětšují podle pravidla první dvě o 1, další o 3, další o 1, další o 3, 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řada: všechna čísla se zvětšují podle pravidla postupně o 1, o 2, o 3, o 2, o 1, o 2, o 3, …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řada: lichá čísla se zmenšují vždy o 2, sudá čísla se zvětšují o 3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řada: jsou to mocniny celých čísel od 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24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1529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07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308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VY_42_INOVACE_40_Číselné řady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KAI</dc:creator>
  <cp:lastModifiedBy>Kašpárková Ivana</cp:lastModifiedBy>
  <cp:revision>52</cp:revision>
  <dcterms:created xsi:type="dcterms:W3CDTF">2011-01-15T21:12:21Z</dcterms:created>
  <dcterms:modified xsi:type="dcterms:W3CDTF">2013-03-04T19:12:45Z</dcterms:modified>
</cp:coreProperties>
</file>