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6" r:id="rId4"/>
    <p:sldId id="257" r:id="rId5"/>
    <p:sldId id="258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090D2-D435-4320-88D2-F2FAB48BC59E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594DD-BE25-476B-A9BD-CC8529C56F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763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090D2-D435-4320-88D2-F2FAB48BC59E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594DD-BE25-476B-A9BD-CC8529C56F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9203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090D2-D435-4320-88D2-F2FAB48BC59E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594DD-BE25-476B-A9BD-CC8529C56F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9105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090D2-D435-4320-88D2-F2FAB48BC59E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594DD-BE25-476B-A9BD-CC8529C56F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09377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090D2-D435-4320-88D2-F2FAB48BC59E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594DD-BE25-476B-A9BD-CC8529C56F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26783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090D2-D435-4320-88D2-F2FAB48BC59E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594DD-BE25-476B-A9BD-CC8529C56F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8376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090D2-D435-4320-88D2-F2FAB48BC59E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594DD-BE25-476B-A9BD-CC8529C56F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58776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090D2-D435-4320-88D2-F2FAB48BC59E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594DD-BE25-476B-A9BD-CC8529C56F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61013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090D2-D435-4320-88D2-F2FAB48BC59E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594DD-BE25-476B-A9BD-CC8529C56F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70448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090D2-D435-4320-88D2-F2FAB48BC59E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594DD-BE25-476B-A9BD-CC8529C56F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58902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090D2-D435-4320-88D2-F2FAB48BC59E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594DD-BE25-476B-A9BD-CC8529C56F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27694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6090D2-D435-4320-88D2-F2FAB48BC59E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1594DD-BE25-476B-A9BD-CC8529C56F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45852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t3.gstatic.com/images?q=tbn:ANd9GcT_hkE_OeNiu0EZKiV6fmplJrwXmphYe5RuC5WQb5t-N1LTtAUNnqbKg0-rnQ" TargetMode="External"/><Relationship Id="rId2" Type="http://schemas.openxmlformats.org/officeDocument/2006/relationships/hyperlink" Target="http://www.immag.cz/wp-content/uploads/2012/09/Smajl%C3%ADk-slav%C3%AD-30-let.gi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251520" y="2130425"/>
            <a:ext cx="8424936" cy="1470025"/>
          </a:xfrm>
        </p:spPr>
        <p:txBody>
          <a:bodyPr/>
          <a:lstStyle/>
          <a:p>
            <a:pPr>
              <a:defRPr/>
            </a:pPr>
            <a:r>
              <a:rPr lang="cs-CZ" sz="3200" b="1" dirty="0" smtClean="0"/>
              <a:t>VY_42_INOVACE_38_Doplňovačka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800" dirty="0">
                <a:solidFill>
                  <a:prstClr val="black"/>
                </a:solidFill>
                <a:cs typeface="Arial" charset="0"/>
              </a:rPr>
              <a:t>Identifikátor školy: 600 150 569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4213" y="1052736"/>
            <a:ext cx="153599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Jméno autora: Ivana Kašpárková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14229" y="1052736"/>
            <a:ext cx="143821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Datum vytvoření: 27. 12. 2010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4213" y="3933056"/>
            <a:ext cx="231024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Vzdělávací obor, téma: Matematika, </a:t>
            </a:r>
            <a:r>
              <a:rPr lang="cs-CZ" sz="800" smtClean="0">
                <a:solidFill>
                  <a:prstClr val="black"/>
                </a:solidFill>
                <a:cs typeface="Calibri" pitchFamily="34" charset="0"/>
              </a:rPr>
              <a:t>logické úlohy</a:t>
            </a:r>
            <a:r>
              <a:rPr lang="cs-CZ" sz="800" smtClean="0">
                <a:solidFill>
                  <a:prstClr val="black"/>
                </a:solidFill>
                <a:cs typeface="Calibri" pitchFamily="34" charset="0"/>
              </a:rPr>
              <a:t>  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4213" y="4300900"/>
            <a:ext cx="71526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Ročník: 8., 9.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9083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397422"/>
            <a:ext cx="828092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DUM je určen k zařazení v rámci bloku „Nestandardní aplikační úlohy a problémy“ k oživení matematiky v hodině. Úloha může být zařazena na začátku nebo na konci vyučovací hodiny nebo v rámci dobrovolných domácích úkolů. </a:t>
            </a:r>
          </a:p>
        </p:txBody>
      </p:sp>
    </p:spTree>
    <p:extLst>
      <p:ext uri="{BB962C8B-B14F-4D97-AF65-F5344CB8AC3E}">
        <p14:creationId xmlns:p14="http://schemas.microsoft.com/office/powerpoint/2010/main" val="120149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46383" y="1497199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 kroužků doplň číslice 0 – 9 tak, aby platily všechny rovnosti a žádná z číslic se neopakovala.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Ovál 24"/>
          <p:cNvSpPr/>
          <p:nvPr/>
        </p:nvSpPr>
        <p:spPr>
          <a:xfrm>
            <a:off x="3458479" y="2913770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4292906" y="2913771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3458479" y="3615166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4292906" y="3615167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3458479" y="4299620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4292906" y="4299621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5252150" y="2913771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66"/>
          <p:cNvSpPr/>
          <p:nvPr/>
        </p:nvSpPr>
        <p:spPr>
          <a:xfrm>
            <a:off x="5252150" y="3615167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5252150" y="4299621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TextovéPole 81"/>
          <p:cNvSpPr txBox="1"/>
          <p:nvPr/>
        </p:nvSpPr>
        <p:spPr>
          <a:xfrm>
            <a:off x="3856063" y="2912534"/>
            <a:ext cx="314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+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3855788" y="3615166"/>
            <a:ext cx="314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+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3855788" y="4302744"/>
            <a:ext cx="314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+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4873676" y="4302744"/>
            <a:ext cx="316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=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4868918" y="3613933"/>
            <a:ext cx="316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=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4873676" y="2912534"/>
            <a:ext cx="316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=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http://t3.gstatic.com/images?q=tbn:ANd9GcT_hkE_OeNiu0EZKiV6fmplJrwXmphYe5RuC5WQb5t-N1LTtAUNnqbKg0-rnQ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9445" y="4313832"/>
            <a:ext cx="2343150" cy="1952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0877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873445" y="2989470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3306525" y="2989471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3306525" y="3478915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306525" y="4100660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873445" y="4100659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133229" y="2989468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566309" y="2989469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566309" y="3478913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566309" y="4100658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133229" y="4100657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>
            <a:off x="2688834" y="4003681"/>
            <a:ext cx="1117305" cy="0"/>
          </a:xfrm>
          <a:prstGeom prst="line">
            <a:avLst/>
          </a:prstGeom>
          <a:ln w="381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957755" y="4002560"/>
            <a:ext cx="1117305" cy="0"/>
          </a:xfrm>
          <a:prstGeom prst="line">
            <a:avLst/>
          </a:prstGeom>
          <a:ln w="381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133229" y="350558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x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873445" y="350558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x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46383" y="1497199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 kroužků doplň číslice 0 – 9 tak, aby platily všechny rovnosti a žádná z číslic se neopakovala.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" name="Picture 4" descr="http://t3.gstatic.com/images?q=tbn:ANd9GcT_hkE_OeNiu0EZKiV6fmplJrwXmphYe5RuC5WQb5t-N1LTtAUNnqbKg0-rnQ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9445" y="4313832"/>
            <a:ext cx="2343150" cy="1952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9606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052736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Výsledky: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vál 2"/>
          <p:cNvSpPr/>
          <p:nvPr/>
        </p:nvSpPr>
        <p:spPr>
          <a:xfrm>
            <a:off x="1043608" y="1975337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3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1878035" y="1975338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5" name="Ovál 4"/>
          <p:cNvSpPr/>
          <p:nvPr/>
        </p:nvSpPr>
        <p:spPr>
          <a:xfrm>
            <a:off x="1043608" y="2676733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878035" y="2676734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043608" y="3361187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878035" y="3361188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7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837279" y="1975338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8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2837279" y="2676734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837279" y="3361188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9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41192" y="1974101"/>
            <a:ext cx="314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+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40917" y="2676733"/>
            <a:ext cx="314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+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440917" y="3364311"/>
            <a:ext cx="314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+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458805" y="3364311"/>
            <a:ext cx="316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=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54047" y="2675500"/>
            <a:ext cx="316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=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458805" y="1974101"/>
            <a:ext cx="316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=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vál 17"/>
          <p:cNvSpPr/>
          <p:nvPr/>
        </p:nvSpPr>
        <p:spPr>
          <a:xfrm>
            <a:off x="4327408" y="1975339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19" name="Ovál 18"/>
          <p:cNvSpPr/>
          <p:nvPr/>
        </p:nvSpPr>
        <p:spPr>
          <a:xfrm>
            <a:off x="4760488" y="1975340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5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4760488" y="2464784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4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4760488" y="3086529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0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4327408" y="3086528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6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6587192" y="1975337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2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7020272" y="1975338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9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7020272" y="2464782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3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7020272" y="3086527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7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6587192" y="3086526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8</a:t>
            </a:r>
            <a:endParaRPr lang="cs-CZ" sz="1200" dirty="0">
              <a:solidFill>
                <a:schemeClr val="tx1"/>
              </a:solidFill>
            </a:endParaRPr>
          </a:p>
        </p:txBody>
      </p:sp>
      <p:cxnSp>
        <p:nvCxnSpPr>
          <p:cNvPr id="28" name="Přímá spojnice 27"/>
          <p:cNvCxnSpPr/>
          <p:nvPr/>
        </p:nvCxnSpPr>
        <p:spPr>
          <a:xfrm>
            <a:off x="4142797" y="2989550"/>
            <a:ext cx="1117305" cy="0"/>
          </a:xfrm>
          <a:prstGeom prst="line">
            <a:avLst/>
          </a:prstGeom>
          <a:ln w="381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411718" y="2988429"/>
            <a:ext cx="1117305" cy="0"/>
          </a:xfrm>
          <a:prstGeom prst="line">
            <a:avLst/>
          </a:prstGeom>
          <a:ln w="381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6587192" y="249145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x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327408" y="249145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x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103590" y="2734865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6</a:t>
            </a:r>
            <a:endParaRPr lang="cs-CZ" sz="12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938017" y="2721666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4</a:t>
            </a:r>
            <a:endParaRPr lang="cs-CZ" sz="12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857988" y="2734865"/>
            <a:ext cx="3417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10</a:t>
            </a:r>
            <a:endParaRPr lang="cs-CZ" sz="12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103590" y="3410477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2</a:t>
            </a:r>
            <a:endParaRPr lang="cs-CZ" sz="1200" dirty="0"/>
          </a:p>
        </p:txBody>
      </p:sp>
      <p:sp>
        <p:nvSpPr>
          <p:cNvPr id="40" name="Ovál 39"/>
          <p:cNvSpPr/>
          <p:nvPr/>
        </p:nvSpPr>
        <p:spPr>
          <a:xfrm>
            <a:off x="4452980" y="4046004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4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41" name="Ovál 40"/>
          <p:cNvSpPr/>
          <p:nvPr/>
        </p:nvSpPr>
        <p:spPr>
          <a:xfrm>
            <a:off x="4886060" y="4046005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5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42" name="Ovál 41"/>
          <p:cNvSpPr/>
          <p:nvPr/>
        </p:nvSpPr>
        <p:spPr>
          <a:xfrm>
            <a:off x="4886060" y="4535449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43" name="Ovál 42"/>
          <p:cNvSpPr/>
          <p:nvPr/>
        </p:nvSpPr>
        <p:spPr>
          <a:xfrm>
            <a:off x="4886060" y="5157194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0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44" name="Ovál 43"/>
          <p:cNvSpPr/>
          <p:nvPr/>
        </p:nvSpPr>
        <p:spPr>
          <a:xfrm>
            <a:off x="4452980" y="5157193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45" name="Ovál 44"/>
          <p:cNvSpPr/>
          <p:nvPr/>
        </p:nvSpPr>
        <p:spPr>
          <a:xfrm>
            <a:off x="6712764" y="4046002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46" name="Ovál 45"/>
          <p:cNvSpPr/>
          <p:nvPr/>
        </p:nvSpPr>
        <p:spPr>
          <a:xfrm>
            <a:off x="7145844" y="4046003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47" name="Ovál 46"/>
          <p:cNvSpPr/>
          <p:nvPr/>
        </p:nvSpPr>
        <p:spPr>
          <a:xfrm>
            <a:off x="7145844" y="4535447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6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48" name="Ovál 47"/>
          <p:cNvSpPr/>
          <p:nvPr/>
        </p:nvSpPr>
        <p:spPr>
          <a:xfrm>
            <a:off x="7145844" y="5157192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49" name="Ovál 48"/>
          <p:cNvSpPr/>
          <p:nvPr/>
        </p:nvSpPr>
        <p:spPr>
          <a:xfrm>
            <a:off x="6712764" y="5157191"/>
            <a:ext cx="383179" cy="36809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>
                <a:solidFill>
                  <a:schemeClr val="tx1"/>
                </a:solidFill>
              </a:rPr>
              <a:t>7</a:t>
            </a:r>
          </a:p>
        </p:txBody>
      </p:sp>
      <p:cxnSp>
        <p:nvCxnSpPr>
          <p:cNvPr id="50" name="Přímá spojnice 49"/>
          <p:cNvCxnSpPr/>
          <p:nvPr/>
        </p:nvCxnSpPr>
        <p:spPr>
          <a:xfrm>
            <a:off x="4268369" y="5060215"/>
            <a:ext cx="1117305" cy="0"/>
          </a:xfrm>
          <a:prstGeom prst="line">
            <a:avLst/>
          </a:prstGeom>
          <a:ln w="381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6537290" y="5059094"/>
            <a:ext cx="1117305" cy="0"/>
          </a:xfrm>
          <a:prstGeom prst="line">
            <a:avLst/>
          </a:prstGeom>
          <a:ln w="381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TextovéPole 51"/>
          <p:cNvSpPr txBox="1"/>
          <p:nvPr/>
        </p:nvSpPr>
        <p:spPr>
          <a:xfrm>
            <a:off x="6712764" y="456211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x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4452980" y="456212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x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5508104" y="3664982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NEBO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http://www.immag.cz/wp-content/uploads/2012/09/Smajl%C3%ADk-slav%C3%AD-30-le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613" y="4719496"/>
            <a:ext cx="2512260" cy="1715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7528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470" y="980728"/>
            <a:ext cx="878101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Martin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Gato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 Hlavolamy, hádanky, hry, rébusy, jazykolamy, kvízy pro malé i velké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http://www.immag.cz/wp-content/uploads/2012/09/Smajl%C3%ADk-slav%C3%AD-30-let.gif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http://t3.gstatic.com/images?q=tbn:ANd9GcT_hkE_OeNiu0EZKiV6fmplJrwXmphYe5RuC5WQb5t-N1LTtAUNnqbKg0-rnQ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3874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156</Words>
  <Application>Microsoft Office PowerPoint</Application>
  <PresentationFormat>Předvádění na obrazovce (4:3)</PresentationFormat>
  <Paragraphs>63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VY_42_INOVACE_38_Doplňovačka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15</cp:revision>
  <dcterms:created xsi:type="dcterms:W3CDTF">2012-12-05T17:57:26Z</dcterms:created>
  <dcterms:modified xsi:type="dcterms:W3CDTF">2013-03-08T20:02:46Z</dcterms:modified>
</cp:coreProperties>
</file>