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8" r:id="rId5"/>
    <p:sldId id="257" r:id="rId6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  <a:srgbClr val="FF00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245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1622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860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7142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3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49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976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592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1738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241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822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E187-F46B-4E1C-AEF5-2EE8E8CA3EB5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C5123-8274-4D8A-A1FB-98FB2B6B2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829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251519" y="2130424"/>
            <a:ext cx="8424937" cy="1470021"/>
          </a:xfrm>
        </p:spPr>
        <p:txBody>
          <a:bodyPr/>
          <a:lstStyle/>
          <a:p>
            <a:pPr lvl="0">
              <a:buNone/>
            </a:pPr>
            <a:r>
              <a:rPr lang="cs-CZ" sz="3200" b="1" dirty="0" smtClean="0"/>
              <a:t>VY_42_INOVACE_37_Trojúhelníky</a:t>
            </a:r>
            <a:endParaRPr lang="cs-CZ" sz="3200" dirty="0">
              <a:latin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835153" y="5373685"/>
            <a:ext cx="5714999" cy="124777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2"/>
          <p:cNvSpPr txBox="1"/>
          <p:nvPr/>
        </p:nvSpPr>
        <p:spPr>
          <a:xfrm>
            <a:off x="3851272" y="1498599"/>
            <a:ext cx="1225547" cy="3436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30" tIns="45711" rIns="91430" bIns="45711" anchor="t" anchorCtr="1" compatLnSpc="1">
            <a:spAutoFit/>
          </a:bodyPr>
          <a:lstStyle/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600">
                <a:solidFill>
                  <a:srgbClr val="000000"/>
                </a:solidFill>
                <a:latin typeface="Calibri"/>
                <a:cs typeface="Arial"/>
              </a:rPr>
              <a:t>Šablona</a:t>
            </a:r>
          </a:p>
        </p:txBody>
      </p:sp>
      <p:sp>
        <p:nvSpPr>
          <p:cNvPr id="5" name="TextovéPole 1"/>
          <p:cNvSpPr txBox="1"/>
          <p:nvPr/>
        </p:nvSpPr>
        <p:spPr>
          <a:xfrm>
            <a:off x="716843" y="620710"/>
            <a:ext cx="1522379" cy="217974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Arial"/>
              </a:rPr>
              <a:t>Identifikátor školy: 600 150 569</a:t>
            </a:r>
          </a:p>
        </p:txBody>
      </p:sp>
      <p:sp>
        <p:nvSpPr>
          <p:cNvPr id="6" name="TextovéPole 2"/>
          <p:cNvSpPr txBox="1"/>
          <p:nvPr/>
        </p:nvSpPr>
        <p:spPr>
          <a:xfrm>
            <a:off x="716843" y="1063481"/>
            <a:ext cx="1557282" cy="217974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Jméno autora: Ivana Kašpárková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214230" y="1107966"/>
            <a:ext cx="1438194" cy="215425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Datum vytvoření: </a:t>
            </a:r>
            <a:r>
              <a:rPr lang="cs-CZ" sz="800" dirty="0" smtClean="0">
                <a:solidFill>
                  <a:srgbClr val="000000"/>
                </a:solidFill>
                <a:latin typeface="Calibri"/>
                <a:cs typeface="Calibri" pitchFamily="34"/>
              </a:rPr>
              <a:t>2. 12. 2010</a:t>
            </a:r>
            <a:endParaRPr lang="cs-CZ" sz="800" dirty="0">
              <a:solidFill>
                <a:srgbClr val="000000"/>
              </a:solidFill>
              <a:latin typeface="Calibri"/>
              <a:cs typeface="Calibri" pitchFamily="34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6843" y="3933053"/>
            <a:ext cx="2941811" cy="215425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Vzdělávací obor, téma: </a:t>
            </a:r>
            <a:r>
              <a:rPr lang="cs-CZ" sz="800" dirty="0" smtClean="0">
                <a:solidFill>
                  <a:srgbClr val="000000"/>
                </a:solidFill>
                <a:latin typeface="Calibri"/>
                <a:cs typeface="Calibri" pitchFamily="34"/>
              </a:rPr>
              <a:t>Matematika</a:t>
            </a:r>
            <a:r>
              <a:rPr lang="cs-CZ" sz="800" smtClean="0">
                <a:solidFill>
                  <a:srgbClr val="000000"/>
                </a:solidFill>
                <a:latin typeface="Calibri"/>
                <a:cs typeface="Calibri" pitchFamily="34"/>
              </a:rPr>
              <a:t>, </a:t>
            </a:r>
            <a:r>
              <a:rPr lang="cs-CZ" sz="800"/>
              <a:t>netradiční geometrické úlohy</a:t>
            </a:r>
            <a:endParaRPr lang="cs-CZ" sz="800" dirty="0">
              <a:solidFill>
                <a:srgbClr val="000000"/>
              </a:solidFill>
              <a:latin typeface="Calibri"/>
              <a:cs typeface="Calibri" pitchFamily="34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843" y="4300898"/>
            <a:ext cx="689592" cy="215425"/>
          </a:xfrm>
          <a:prstGeom prst="rect">
            <a:avLst/>
          </a:prstGeom>
          <a:noFill/>
          <a:ln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800" dirty="0">
                <a:solidFill>
                  <a:srgbClr val="000000"/>
                </a:solidFill>
                <a:latin typeface="Calibri"/>
                <a:cs typeface="Calibri" pitchFamily="34"/>
              </a:rPr>
              <a:t>Ročník: </a:t>
            </a:r>
            <a:r>
              <a:rPr lang="cs-CZ" sz="800" dirty="0" smtClean="0">
                <a:solidFill>
                  <a:srgbClr val="000000"/>
                </a:solidFill>
                <a:latin typeface="Calibri"/>
                <a:cs typeface="Calibri" pitchFamily="34"/>
              </a:rPr>
              <a:t>8., 9</a:t>
            </a:r>
            <a:endParaRPr lang="cs-CZ" sz="800" dirty="0">
              <a:solidFill>
                <a:srgbClr val="000000"/>
              </a:solidFill>
              <a:latin typeface="Calibri"/>
              <a:cs typeface="Calibri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102697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397422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DUM je určen k zařazení v rámci bloku „Nestandardní aplikační úlohy a problémy“ k oživení matematiky v hodině. Úloha může být zařazena na začátku nebo na konci vyučovací hodiny nebo v rámci dobrovolných domácích úkolů. </a:t>
            </a:r>
          </a:p>
        </p:txBody>
      </p:sp>
    </p:spTree>
    <p:extLst>
      <p:ext uri="{BB962C8B-B14F-4D97-AF65-F5344CB8AC3E}">
        <p14:creationId xmlns:p14="http://schemas.microsoft.com/office/powerpoint/2010/main" val="20021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547664" y="134381"/>
            <a:ext cx="6716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Kolik trojúhelníků je na obrázku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" name="Přímá spojnice 2"/>
          <p:cNvCxnSpPr/>
          <p:nvPr/>
        </p:nvCxnSpPr>
        <p:spPr>
          <a:xfrm flipH="1">
            <a:off x="1547665" y="1484784"/>
            <a:ext cx="4752527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3131840" y="1484784"/>
            <a:ext cx="3168352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547664" y="5157192"/>
            <a:ext cx="44644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4716016" y="1484784"/>
            <a:ext cx="1584176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6012160" y="1484784"/>
            <a:ext cx="288032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699792" y="2564904"/>
            <a:ext cx="432048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699792" y="2564904"/>
            <a:ext cx="2016224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699792" y="2564904"/>
            <a:ext cx="3312368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924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Přímá spojnice 1"/>
          <p:cNvCxnSpPr/>
          <p:nvPr/>
        </p:nvCxnSpPr>
        <p:spPr>
          <a:xfrm flipH="1">
            <a:off x="3618937" y="2465897"/>
            <a:ext cx="4752527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Přímá spojnice 2"/>
          <p:cNvCxnSpPr/>
          <p:nvPr/>
        </p:nvCxnSpPr>
        <p:spPr>
          <a:xfrm flipH="1">
            <a:off x="5203112" y="2465897"/>
            <a:ext cx="3168352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3618936" y="6138305"/>
            <a:ext cx="44644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H="1">
            <a:off x="6787288" y="2465897"/>
            <a:ext cx="1584176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8083432" y="2465897"/>
            <a:ext cx="288032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771064" y="3546017"/>
            <a:ext cx="432048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771064" y="3546017"/>
            <a:ext cx="2016224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771064" y="3546017"/>
            <a:ext cx="3312368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906179" y="5026827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G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263643" y="4472829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J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874427" y="5211493"/>
            <a:ext cx="328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733202" y="4103497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94913" y="463380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39362" y="4802032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612206" y="3250451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310839" y="5981099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628430" y="6118391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F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044254" y="6138305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E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8083432" y="5953639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D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8370652" y="220100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7544" y="548680"/>
            <a:ext cx="698357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1 trojúhelníku: CEK, EFH, FDG, GDA, JGA, LJA, KIB, ILB …… 8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2 trojúhelnících: KLB, EHB, HJB, LGA, JDA, IHA, HFA, FDA ….. 8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3 trojúhelnících: EFB, FGB, EFA, KEA, LDA, CFI, EDJ ….. 7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4 trojúhelnících: FDB, EJB, CEA, IFA ….. 4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5 trojúhelnících: EDA …..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6 trojúhelnících: CDL …..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7 trojúhelnících: EDB, CFA …..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9 trojúhelnících: CDA ….. 1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67544" y="3480343"/>
            <a:ext cx="23262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Celkem: 32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68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1529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Vlastní archiv.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07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169</Words>
  <Application>Microsoft Office PowerPoint</Application>
  <PresentationFormat>Předvádění na obrazovce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VY_42_INOVACE_37_Trojúhelníky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KAI</dc:creator>
  <cp:lastModifiedBy>Kašpárková Ivana</cp:lastModifiedBy>
  <cp:revision>60</cp:revision>
  <dcterms:created xsi:type="dcterms:W3CDTF">2011-01-15T21:12:21Z</dcterms:created>
  <dcterms:modified xsi:type="dcterms:W3CDTF">2013-03-04T19:06:30Z</dcterms:modified>
</cp:coreProperties>
</file>