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6" r:id="rId4"/>
    <p:sldId id="258" r:id="rId5"/>
    <p:sldId id="259" r:id="rId6"/>
    <p:sldId id="260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A55BB-DC1C-4437-A81F-914BB2B7FBEE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EEEDB21-4721-448E-8A55-CCED8C38F7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A55BB-DC1C-4437-A81F-914BB2B7FBEE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EEEDB21-4721-448E-8A55-CCED8C38F7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A55BB-DC1C-4437-A81F-914BB2B7FBEE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EDB21-4721-448E-8A55-CCED8C38F77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A55BB-DC1C-4437-A81F-914BB2B7FBEE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EDB21-4721-448E-8A55-CCED8C38F7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A55BB-DC1C-4437-A81F-914BB2B7FBEE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EEEDB21-4721-448E-8A55-CCED8C38F77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A55BB-DC1C-4437-A81F-914BB2B7FBEE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EDB21-4721-448E-8A55-CCED8C38F7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A55BB-DC1C-4437-A81F-914BB2B7FBEE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EDB21-4721-448E-8A55-CCED8C38F7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A55BB-DC1C-4437-A81F-914BB2B7FBEE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EDB21-4721-448E-8A55-CCED8C38F7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A55BB-DC1C-4437-A81F-914BB2B7FBEE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EDB21-4721-448E-8A55-CCED8C38F77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A55BB-DC1C-4437-A81F-914BB2B7FBEE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EDB21-4721-448E-8A55-CCED8C38F7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A55BB-DC1C-4437-A81F-914BB2B7FBEE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EDB21-4721-448E-8A55-CCED8C38F7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7FA55BB-DC1C-4437-A81F-914BB2B7FBEE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EEEDB21-4721-448E-8A55-CCED8C38F77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0/0f/Skeletpelvis-pubis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0/0f/Skeletpelvis-pubis.jpg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rrUkHOybx-Y" TargetMode="External"/><Relationship Id="rId5" Type="http://schemas.openxmlformats.org/officeDocument/2006/relationships/image" Target="../media/image13.gif"/><Relationship Id="rId4" Type="http://schemas.openxmlformats.org/officeDocument/2006/relationships/image" Target="../media/image12.gi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ortopedickaordinace.cz/img/img/kycle/5b.gif" TargetMode="External"/><Relationship Id="rId3" Type="http://schemas.openxmlformats.org/officeDocument/2006/relationships/hyperlink" Target="http://www.fyzioterapeut-praha.eu/images/clanky/hrudnik-kosti.jpg" TargetMode="External"/><Relationship Id="rId7" Type="http://schemas.openxmlformats.org/officeDocument/2006/relationships/hyperlink" Target="http://ortopedickaordinace.cz/img/img/kycle/4a.gif" TargetMode="External"/><Relationship Id="rId2" Type="http://schemas.openxmlformats.org/officeDocument/2006/relationships/hyperlink" Target="http://www.ostan.cz/projekty/kostra/images/kostra_nahled.gi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rtopedickaordinace.cz/img/img/kycle/2a.gif" TargetMode="External"/><Relationship Id="rId5" Type="http://schemas.openxmlformats.org/officeDocument/2006/relationships/hyperlink" Target="http://www.kme.zcu.cz/kmet/bio/image_ks/obr4.png" TargetMode="External"/><Relationship Id="rId4" Type="http://schemas.openxmlformats.org/officeDocument/2006/relationships/hyperlink" Target="http://upload.wikimedia.org/wikipedia/commons/thumb/0/0f/Skeletpelvis-pubis.jpg/800px-Skeletpelvis-pubi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1274419" y="2463032"/>
            <a:ext cx="7200800" cy="1470021"/>
          </a:xfrm>
        </p:spPr>
        <p:txBody>
          <a:bodyPr/>
          <a:lstStyle/>
          <a:p>
            <a:pPr lvl="0">
              <a:buNone/>
            </a:pPr>
            <a:r>
              <a:rPr lang="cs-CZ" sz="3200" b="1" dirty="0" smtClean="0"/>
              <a:t>VY_32_INOVACE_12_Spojení kostí</a:t>
            </a:r>
            <a:endParaRPr lang="cs-CZ" sz="3200" dirty="0">
              <a:latin typeface="Calibri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835153" y="5373685"/>
            <a:ext cx="5714999" cy="124777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2"/>
          <p:cNvSpPr txBox="1"/>
          <p:nvPr/>
        </p:nvSpPr>
        <p:spPr>
          <a:xfrm>
            <a:off x="3851272" y="1498599"/>
            <a:ext cx="1225547" cy="3436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30" tIns="45711" rIns="91430" bIns="45711" anchor="t" anchorCtr="1" compatLnSpc="1">
            <a:spAutoFit/>
          </a:bodyPr>
          <a:lstStyle/>
          <a:p>
            <a:pPr algn="ctr"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>
                <a:solidFill>
                  <a:srgbClr val="000000"/>
                </a:solidFill>
                <a:latin typeface="Calibri"/>
                <a:cs typeface="Arial"/>
              </a:rPr>
              <a:t>Šablona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684213" y="620710"/>
            <a:ext cx="1522379" cy="217974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>
                <a:solidFill>
                  <a:srgbClr val="000000"/>
                </a:solidFill>
                <a:latin typeface="Calibri"/>
                <a:cs typeface="Arial"/>
              </a:rPr>
              <a:t>Identifikátor školy: 600 150 569</a:t>
            </a:r>
          </a:p>
        </p:txBody>
      </p:sp>
      <p:sp>
        <p:nvSpPr>
          <p:cNvPr id="6" name="TextovéPole 2"/>
          <p:cNvSpPr txBox="1"/>
          <p:nvPr/>
        </p:nvSpPr>
        <p:spPr>
          <a:xfrm>
            <a:off x="684213" y="1052736"/>
            <a:ext cx="1557282" cy="217974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Jméno autora: Ivana Kašpárková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214230" y="1052736"/>
            <a:ext cx="1463842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Datum vytvoření: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22. 11 . 2012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3"/>
            <a:ext cx="2925781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Vzdělávací obor, téma: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Přírodopis, opěrná soustava – spojení kostí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898"/>
            <a:ext cx="590206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Ročník: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8.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1555717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6996" y="489404"/>
            <a:ext cx="8295320" cy="108891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82945" tIns="41473" rIns="82945" bIns="41473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200">
                <a:solidFill>
                  <a:srgbClr val="000000"/>
                </a:solidFill>
                <a:latin typeface="Times New Roman" pitchFamily="18"/>
                <a:cs typeface="Times New Roman" pitchFamily="18"/>
              </a:rPr>
              <a:t>Anotace:</a:t>
            </a:r>
          </a:p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200">
                <a:solidFill>
                  <a:srgbClr val="000000"/>
                </a:solidFill>
                <a:latin typeface="Times New Roman" pitchFamily="18"/>
                <a:cs typeface="Times New Roman" pitchFamily="18"/>
              </a:rPr>
              <a:t>DUM je určen k názornému vysvětlení nebo pro shrnutí probíraného učiva. </a:t>
            </a:r>
          </a:p>
        </p:txBody>
      </p:sp>
    </p:spTree>
    <p:extLst>
      <p:ext uri="{BB962C8B-B14F-4D97-AF65-F5344CB8AC3E}">
        <p14:creationId xmlns:p14="http://schemas.microsoft.com/office/powerpoint/2010/main" val="1686517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907704" y="453152"/>
            <a:ext cx="5753199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Spojení kostí</a:t>
            </a:r>
            <a:endParaRPr lang="cs-CZ" sz="8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7" name="Přímá spojnice se šipkou 6"/>
          <p:cNvCxnSpPr>
            <a:stCxn id="5" idx="2"/>
          </p:cNvCxnSpPr>
          <p:nvPr/>
        </p:nvCxnSpPr>
        <p:spPr>
          <a:xfrm flipH="1">
            <a:off x="1975244" y="1776591"/>
            <a:ext cx="2809060" cy="1436385"/>
          </a:xfrm>
          <a:prstGeom prst="straightConnector1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stCxn id="5" idx="2"/>
          </p:cNvCxnSpPr>
          <p:nvPr/>
        </p:nvCxnSpPr>
        <p:spPr>
          <a:xfrm>
            <a:off x="4784304" y="1776591"/>
            <a:ext cx="2668016" cy="1436385"/>
          </a:xfrm>
          <a:prstGeom prst="straightConnector1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1620226" y="3284984"/>
            <a:ext cx="1979837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pevné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942501" y="3284984"/>
            <a:ext cx="3054362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pohyblivé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 descr="http://www.ostan.cz/projekty/kostra/images/kostra_nahled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81128"/>
            <a:ext cx="1714500" cy="1333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fyzioterapeut-praha.eu/images/clanky/hrudnik-kosti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71" t="3221" b="21097"/>
          <a:stretch/>
        </p:blipFill>
        <p:spPr bwMode="auto">
          <a:xfrm>
            <a:off x="1620226" y="4452600"/>
            <a:ext cx="1530362" cy="1590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Skeletpelvis-pubi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1626" y="4685215"/>
            <a:ext cx="1697045" cy="1120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kme.zcu.cz/kmet/bio/image_ks/obr4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3" y="4685215"/>
            <a:ext cx="1720750" cy="1343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73784" y="6237312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vazivem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12073" y="6237312"/>
            <a:ext cx="12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chrupavkou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37020" y="6237312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kostí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332476" y="623731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kloubní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5294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 animBg="1"/>
      <p:bldP spid="11" grpId="0" animBg="1"/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99869" y="332656"/>
            <a:ext cx="5831726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evné spojení kostí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" name="Picture 2" descr="http://www.ostan.cz/projekty/kostra/images/kostra_nahled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8003" y="2415456"/>
            <a:ext cx="2408957" cy="1873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http://www.fyzioterapeut-praha.eu/images/clanky/hrudnik-kosti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71" t="3221" b="21097"/>
          <a:stretch/>
        </p:blipFill>
        <p:spPr bwMode="auto">
          <a:xfrm>
            <a:off x="3181324" y="2046018"/>
            <a:ext cx="2446574" cy="2542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Soubor:Skeletpelvis-pubi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5068" y="2564904"/>
            <a:ext cx="2631458" cy="1736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1668" y="4577592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vazivem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67257" y="4859868"/>
            <a:ext cx="12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chrupavkou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227159" y="4577592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kostí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2572" y="5229200"/>
            <a:ext cx="20351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cela nepohyblivé spojení lebečních kostí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91612" y="5502161"/>
            <a:ext cx="14259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pojení je pružné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74202" y="5229200"/>
            <a:ext cx="27394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cela nepohyblivé spojení křížových obratlů nebo pánevní kosti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7381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62610" y="332656"/>
            <a:ext cx="6906250" cy="175432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pohyblivé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spojení kostí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= kloubní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" name="Picture 8" descr="http://www.kme.zcu.cz/kmet/bio/image_ks/obr4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492896"/>
            <a:ext cx="4896544" cy="3822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96136" y="5523941"/>
            <a:ext cx="30249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vnitř kloubní dutiny je kloubní maz, který zmenšuje tření a usnadňuje pohyb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2490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136090" y="6355587"/>
            <a:ext cx="914400" cy="3693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605" y="1063660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oučasná medicína je schopna provést výměnu kloubů – totální endoprotéza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img2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98034"/>
            <a:ext cx="2088232" cy="3851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g4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098034"/>
            <a:ext cx="2275506" cy="3851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g5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098034"/>
            <a:ext cx="2808312" cy="2103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img5b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437112"/>
            <a:ext cx="2808312" cy="2103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hlinkClick r:id="rId6"/>
          </p:cNvPr>
          <p:cNvSpPr txBox="1"/>
          <p:nvPr/>
        </p:nvSpPr>
        <p:spPr>
          <a:xfrm>
            <a:off x="8242873" y="6355587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video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2884" y="370529"/>
            <a:ext cx="2935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nemocnění kloubu - artritida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1726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85689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http://www.ostan.cz/projekty/kostra/images/kostra_nahled.gif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http://www.fyzioterapeut-praha.eu/images/clanky/hrudnik-kosti.jpg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http://upload.wikimedia.org/wikipedia/commons/thumb/0/0f/Skeletpelvis-pubis.jpg/800px-Skeletpelvis-pubis.jpg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http://www.kme.zcu.cz/kmet/bio/image_ks/obr4.png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http://ortopedickaordinace.cz/img/img/kycle/2a.gif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http://ortopedickaordinace.cz/img/img/kycle/4a.gif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http://ortopedickaordinace.cz/img/img/kycle/5b.gif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9122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92</TotalTime>
  <Words>128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VY_32_INOVACE_12_Spojení kostí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12</cp:revision>
  <dcterms:created xsi:type="dcterms:W3CDTF">2012-11-25T17:41:51Z</dcterms:created>
  <dcterms:modified xsi:type="dcterms:W3CDTF">2013-03-17T21:45:06Z</dcterms:modified>
</cp:coreProperties>
</file>