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66" r:id="rId3"/>
    <p:sldId id="257" r:id="rId4"/>
    <p:sldId id="258" r:id="rId5"/>
    <p:sldId id="260" r:id="rId6"/>
    <p:sldId id="261" r:id="rId7"/>
    <p:sldId id="262" r:id="rId8"/>
    <p:sldId id="259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CC33"/>
    <a:srgbClr val="FF33C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C0297-5C83-415F-9401-862F628E5E9A}" type="datetimeFigureOut">
              <a:rPr lang="cs-CZ" smtClean="0"/>
              <a:pPr/>
              <a:t>28.4.2013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7686EE-A045-4679-844E-980A61460AD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121843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C0297-5C83-415F-9401-862F628E5E9A}" type="datetimeFigureOut">
              <a:rPr lang="cs-CZ" smtClean="0"/>
              <a:pPr/>
              <a:t>28.4.2013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7686EE-A045-4679-844E-980A61460AD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277606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C0297-5C83-415F-9401-862F628E5E9A}" type="datetimeFigureOut">
              <a:rPr lang="cs-CZ" smtClean="0"/>
              <a:pPr/>
              <a:t>28.4.2013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7686EE-A045-4679-844E-980A61460AD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75078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C0297-5C83-415F-9401-862F628E5E9A}" type="datetimeFigureOut">
              <a:rPr lang="cs-CZ" smtClean="0"/>
              <a:pPr/>
              <a:t>28.4.2013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7686EE-A045-4679-844E-980A61460AD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401103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C0297-5C83-415F-9401-862F628E5E9A}" type="datetimeFigureOut">
              <a:rPr lang="cs-CZ" smtClean="0"/>
              <a:pPr/>
              <a:t>28.4.2013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7686EE-A045-4679-844E-980A61460AD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494901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C0297-5C83-415F-9401-862F628E5E9A}" type="datetimeFigureOut">
              <a:rPr lang="cs-CZ" smtClean="0"/>
              <a:pPr/>
              <a:t>28.4.2013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7686EE-A045-4679-844E-980A61460AD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886577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C0297-5C83-415F-9401-862F628E5E9A}" type="datetimeFigureOut">
              <a:rPr lang="cs-CZ" smtClean="0"/>
              <a:pPr/>
              <a:t>28.4.2013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7686EE-A045-4679-844E-980A61460AD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285670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C0297-5C83-415F-9401-862F628E5E9A}" type="datetimeFigureOut">
              <a:rPr lang="cs-CZ" smtClean="0"/>
              <a:pPr/>
              <a:t>28.4.2013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7686EE-A045-4679-844E-980A61460AD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233475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C0297-5C83-415F-9401-862F628E5E9A}" type="datetimeFigureOut">
              <a:rPr lang="cs-CZ" smtClean="0"/>
              <a:pPr/>
              <a:t>28.4.2013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7686EE-A045-4679-844E-980A61460AD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424616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C0297-5C83-415F-9401-862F628E5E9A}" type="datetimeFigureOut">
              <a:rPr lang="cs-CZ" smtClean="0"/>
              <a:pPr/>
              <a:t>28.4.2013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7686EE-A045-4679-844E-980A61460AD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348557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C0297-5C83-415F-9401-862F628E5E9A}" type="datetimeFigureOut">
              <a:rPr lang="cs-CZ" smtClean="0"/>
              <a:pPr/>
              <a:t>28.4.2013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7686EE-A045-4679-844E-980A61460AD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894663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CC0297-5C83-415F-9401-862F628E5E9A}" type="datetimeFigureOut">
              <a:rPr lang="cs-CZ" smtClean="0"/>
              <a:pPr/>
              <a:t>28.4.2013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7686EE-A045-4679-844E-980A61460AD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189955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jpe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wmf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images.google.com/search?num=10&amp;hl=cs&amp;site=&amp;tbm=isch&amp;source=hp&amp;biw=1366&amp;bih=556&amp;q=rostliny&amp;oq=ros&amp;gs_l=img.1.3.0l10.8831.9597.0.13850.3.3.0.0.0.0.160.416.0j3.3.0...0.0...1ac.1.WlsJlho7wJ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>
              <a:defRPr/>
            </a:pPr>
            <a:r>
              <a:rPr lang="cs-CZ" sz="3200" b="1" dirty="0"/>
              <a:t>VY_32_INOVACE_272_Krajinná sféra</a:t>
            </a:r>
            <a:endParaRPr lang="cs-CZ" sz="3200" dirty="0" smtClean="0">
              <a:latin typeface="+mn-lt"/>
            </a:endParaRPr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3851275" y="1498600"/>
            <a:ext cx="12255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cs-CZ" dirty="0" smtClean="0">
                <a:latin typeface="+mn-lt"/>
              </a:rPr>
              <a:t>Šablona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684213" y="620713"/>
            <a:ext cx="1493837" cy="2159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sz="800" dirty="0">
                <a:latin typeface="+mn-lt"/>
              </a:rPr>
              <a:t>Identifikátor školy: 600 150 569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716842" y="1052736"/>
            <a:ext cx="1548822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" dirty="0" smtClean="0">
                <a:latin typeface="Calibri" pitchFamily="34" charset="0"/>
                <a:cs typeface="Calibri" pitchFamily="34" charset="0"/>
              </a:rPr>
              <a:t>Jméno autora: Ema </a:t>
            </a:r>
            <a:r>
              <a:rPr lang="cs-CZ" sz="800" dirty="0" err="1" smtClean="0">
                <a:latin typeface="Calibri" pitchFamily="34" charset="0"/>
                <a:cs typeface="Calibri" pitchFamily="34" charset="0"/>
              </a:rPr>
              <a:t>Zykmundová</a:t>
            </a:r>
            <a:endParaRPr lang="cs-CZ" sz="8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228184" y="1052736"/>
            <a:ext cx="1415772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" dirty="0" smtClean="0">
                <a:latin typeface="Calibri" pitchFamily="34" charset="0"/>
                <a:cs typeface="Calibri" pitchFamily="34" charset="0"/>
              </a:rPr>
              <a:t>Datum </a:t>
            </a:r>
            <a:r>
              <a:rPr lang="cs-CZ" sz="800" smtClean="0">
                <a:latin typeface="Calibri" pitchFamily="34" charset="0"/>
                <a:cs typeface="Calibri" pitchFamily="34" charset="0"/>
              </a:rPr>
              <a:t>vytvoření: 12.11</a:t>
            </a:r>
            <a:r>
              <a:rPr lang="cs-CZ" sz="800" dirty="0" smtClean="0">
                <a:latin typeface="Calibri" pitchFamily="34" charset="0"/>
                <a:cs typeface="Calibri" pitchFamily="34" charset="0"/>
              </a:rPr>
              <a:t>. 2012</a:t>
            </a:r>
            <a:endParaRPr lang="cs-CZ" sz="8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716842" y="3933056"/>
            <a:ext cx="2611612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" dirty="0" smtClean="0">
                <a:latin typeface="Calibri" pitchFamily="34" charset="0"/>
                <a:cs typeface="Calibri" pitchFamily="34" charset="0"/>
              </a:rPr>
              <a:t>Vzdělávací obor, téma: Zeměpis-Krajinná sféra a její složky</a:t>
            </a:r>
            <a:endParaRPr lang="cs-CZ" sz="8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716842" y="4300900"/>
            <a:ext cx="590226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" dirty="0" smtClean="0">
                <a:latin typeface="Calibri" pitchFamily="34" charset="0"/>
                <a:cs typeface="Calibri" pitchFamily="34" charset="0"/>
              </a:rPr>
              <a:t>Ročník: 6.</a:t>
            </a:r>
            <a:endParaRPr lang="cs-CZ" sz="800" dirty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57592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Materiál slouží k probírání nového učiva </a:t>
            </a:r>
            <a:r>
              <a:rPr lang="cs-CZ" dirty="0" smtClean="0"/>
              <a:t>                   v </a:t>
            </a:r>
            <a:r>
              <a:rPr lang="cs-CZ" dirty="0"/>
              <a:t>zeměpisu v 6. třídě, může také sloužit jako zápis do sešitů a při opakování učiva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807524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33CC33"/>
          </a:solidFill>
        </p:spPr>
        <p:txBody>
          <a:bodyPr/>
          <a:lstStyle/>
          <a:p>
            <a:r>
              <a:rPr lang="cs-CZ" dirty="0" smtClean="0"/>
              <a:t>Krajinná sféra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u="sng" dirty="0" smtClean="0"/>
              <a:t>Krajina</a:t>
            </a:r>
            <a:r>
              <a:rPr lang="cs-CZ" dirty="0" smtClean="0"/>
              <a:t> = vše, co nás obklopuje  ( pole, louky, rostliny, hory, řeky, domy…)</a:t>
            </a:r>
          </a:p>
          <a:p>
            <a:r>
              <a:rPr lang="cs-CZ" u="sng" dirty="0" smtClean="0">
                <a:solidFill>
                  <a:srgbClr val="FF0000"/>
                </a:solidFill>
              </a:rPr>
              <a:t>Krajinná sféra </a:t>
            </a:r>
            <a:r>
              <a:rPr lang="cs-CZ" dirty="0" smtClean="0"/>
              <a:t>= všechny krajiny dohromady     ( sféra = obal )</a:t>
            </a:r>
          </a:p>
          <a:p>
            <a:r>
              <a:rPr lang="cs-CZ" u="sng" dirty="0" smtClean="0"/>
              <a:t>Krajinnou sféru tvoří </a:t>
            </a:r>
            <a:r>
              <a:rPr lang="cs-CZ" dirty="0" smtClean="0"/>
              <a:t>: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a) příroda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b) výsledky lidské činnosti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89294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33CC33"/>
          </a:solidFill>
        </p:spPr>
        <p:txBody>
          <a:bodyPr/>
          <a:lstStyle/>
          <a:p>
            <a:r>
              <a:rPr lang="cs-CZ" dirty="0" smtClean="0"/>
              <a:t>Příroda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dirty="0" smtClean="0"/>
              <a:t>Co si představíš pod pojmem </a:t>
            </a:r>
            <a:r>
              <a:rPr lang="cs-CZ" u="sng" dirty="0" smtClean="0"/>
              <a:t>příroda</a:t>
            </a:r>
            <a:r>
              <a:rPr lang="cs-CZ" dirty="0" smtClean="0"/>
              <a:t> ?</a:t>
            </a:r>
            <a:endParaRPr lang="cs-CZ" dirty="0"/>
          </a:p>
        </p:txBody>
      </p:sp>
      <p:pic>
        <p:nvPicPr>
          <p:cNvPr id="1026" name="Picture 2" descr="C:\Program Files\Microsoft Office\MEDIA\CAGCAT10\j0332364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3242" y="2324278"/>
            <a:ext cx="2143901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347617"/>
            <a:ext cx="2495550" cy="1838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 descr="C:\Users\zye\AppData\Local\Microsoft\Windows\Temporary Internet Files\Content.IE5\0LT0PML9\MP900444119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6902" y="2288083"/>
            <a:ext cx="2377440" cy="1874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zye\AppData\Local\Microsoft\Windows\Temporary Internet Files\Content.IE5\W9C6WXJV\MP900402278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9813" y="4430345"/>
            <a:ext cx="2310760" cy="1848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zye\AppData\Local\Microsoft\Windows\Temporary Internet Files\Content.IE5\25AP39SZ\MP900401623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31840" y="4430345"/>
            <a:ext cx="2490780" cy="1992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zye\AppData\Local\Microsoft\Windows\Temporary Internet Files\Content.IE5\I5DWZQNQ\MP900426614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6902" y="4479063"/>
            <a:ext cx="2627784" cy="1751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719288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33CC33"/>
          </a:solidFill>
        </p:spPr>
        <p:txBody>
          <a:bodyPr/>
          <a:lstStyle/>
          <a:p>
            <a:r>
              <a:rPr lang="cs-CZ" dirty="0" smtClean="0"/>
              <a:t>Příroda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rgbClr val="FFFF00"/>
          </a:solidFill>
          <a:ln>
            <a:solidFill>
              <a:srgbClr val="FFFF00"/>
            </a:solidFill>
          </a:ln>
        </p:spPr>
        <p:txBody>
          <a:bodyPr/>
          <a:lstStyle/>
          <a:p>
            <a:r>
              <a:rPr lang="cs-CZ" u="sng" dirty="0" smtClean="0"/>
              <a:t>Přírodu tvoří </a:t>
            </a:r>
            <a:r>
              <a:rPr lang="cs-CZ" dirty="0" smtClean="0"/>
              <a:t>: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- </a:t>
            </a:r>
            <a:r>
              <a:rPr lang="cs-CZ" dirty="0" smtClean="0">
                <a:solidFill>
                  <a:srgbClr val="FF0000"/>
                </a:solidFill>
              </a:rPr>
              <a:t>litosféra</a:t>
            </a:r>
            <a:r>
              <a:rPr lang="cs-CZ" dirty="0" smtClean="0"/>
              <a:t> – vrchní část pevného tělesa Země</a:t>
            </a:r>
          </a:p>
          <a:p>
            <a:pPr marL="0" indent="0">
              <a:buNone/>
            </a:pPr>
            <a:r>
              <a:rPr lang="cs-CZ" dirty="0"/>
              <a:t>  </a:t>
            </a:r>
            <a:r>
              <a:rPr lang="cs-CZ" dirty="0" smtClean="0"/>
              <a:t>- </a:t>
            </a:r>
            <a:r>
              <a:rPr lang="cs-CZ" dirty="0" smtClean="0">
                <a:solidFill>
                  <a:srgbClr val="FF0000"/>
                </a:solidFill>
              </a:rPr>
              <a:t>atmosféra</a:t>
            </a:r>
            <a:r>
              <a:rPr lang="cs-CZ" dirty="0" smtClean="0"/>
              <a:t> – vzdušný obal Země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- </a:t>
            </a:r>
            <a:r>
              <a:rPr lang="cs-CZ" dirty="0" smtClean="0">
                <a:solidFill>
                  <a:srgbClr val="FF0000"/>
                </a:solidFill>
              </a:rPr>
              <a:t>hydrosféra</a:t>
            </a:r>
            <a:r>
              <a:rPr lang="cs-CZ" dirty="0" smtClean="0"/>
              <a:t> – vodstvo na Zemi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- </a:t>
            </a:r>
            <a:r>
              <a:rPr lang="cs-CZ" dirty="0" err="1" smtClean="0">
                <a:solidFill>
                  <a:srgbClr val="FF0000"/>
                </a:solidFill>
              </a:rPr>
              <a:t>pedosféra</a:t>
            </a:r>
            <a:r>
              <a:rPr lang="cs-CZ" dirty="0" smtClean="0"/>
              <a:t> – půdy na Zemi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- </a:t>
            </a:r>
            <a:r>
              <a:rPr lang="cs-CZ" dirty="0" smtClean="0">
                <a:solidFill>
                  <a:srgbClr val="FF0000"/>
                </a:solidFill>
              </a:rPr>
              <a:t>biosféra</a:t>
            </a:r>
            <a:r>
              <a:rPr lang="cs-CZ" dirty="0" smtClean="0"/>
              <a:t> – živé organismy na Zemi </a:t>
            </a:r>
            <a:endParaRPr lang="cs-CZ" dirty="0"/>
          </a:p>
        </p:txBody>
      </p:sp>
      <p:pic>
        <p:nvPicPr>
          <p:cNvPr id="2051" name="Picture 3" descr="C:\Users\zye\AppData\Local\Microsoft\Windows\Temporary Internet Files\Content.IE5\S7GEZ5G5\MP90044480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25988" y="2996952"/>
            <a:ext cx="1816498" cy="2383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070897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33CC33"/>
          </a:solidFill>
        </p:spPr>
        <p:txBody>
          <a:bodyPr/>
          <a:lstStyle/>
          <a:p>
            <a:r>
              <a:rPr lang="cs-CZ" dirty="0" smtClean="0"/>
              <a:t>Výsledky lidské činnosti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u="sng" dirty="0" smtClean="0"/>
              <a:t>Uvádějte příklady, jak člověk mění přírodu</a:t>
            </a:r>
            <a:endParaRPr lang="cs-CZ" u="sng" dirty="0"/>
          </a:p>
        </p:txBody>
      </p:sp>
      <p:pic>
        <p:nvPicPr>
          <p:cNvPr id="3075" name="Picture 3" descr="C:\Users\zye\AppData\Local\Microsoft\Windows\Temporary Internet Files\Content.IE5\I5DWZQNQ\MP90040659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57345" y="2210496"/>
            <a:ext cx="2970330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zye\AppData\Local\Microsoft\Windows\Temporary Internet Files\Content.IE5\3WXDQCWM\MP90021605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348880"/>
            <a:ext cx="2914348" cy="1933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zye\AppData\Local\Microsoft\Windows\Temporary Internet Files\Content.IE5\S7GEZ5G5\MP900185130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88024" y="4508242"/>
            <a:ext cx="2805793" cy="1861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zye\AppData\Local\Microsoft\Windows\Temporary Internet Files\Content.IE5\W9C6WXJV\MP900400025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47779" y="4783102"/>
            <a:ext cx="2389462" cy="1592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6395987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33CC33"/>
          </a:solidFill>
        </p:spPr>
        <p:txBody>
          <a:bodyPr/>
          <a:lstStyle/>
          <a:p>
            <a:r>
              <a:rPr lang="cs-CZ" dirty="0" smtClean="0"/>
              <a:t>Výsledky lidské činnosti</a:t>
            </a:r>
            <a:endParaRPr lang="cs-CZ" dirty="0"/>
          </a:p>
        </p:txBody>
      </p:sp>
      <p:pic>
        <p:nvPicPr>
          <p:cNvPr id="4098" name="Picture 2" descr="C:\Users\zye\AppData\Local\Microsoft\Windows\Temporary Internet Files\Content.IE5\I5DWZQNQ\MC900030201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916831"/>
            <a:ext cx="2232248" cy="2145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zye\AppData\Local\Microsoft\Windows\Temporary Internet Files\Content.IE5\3WXDQCWM\MC90005691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4919" y="4365104"/>
            <a:ext cx="2272945" cy="1723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zye\AppData\Local\Microsoft\Windows\Temporary Internet Files\Content.IE5\76K3KEZC\MP900406954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05542" y="4119667"/>
            <a:ext cx="3295836" cy="2197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zye\AppData\Local\Microsoft\Windows\Temporary Internet Files\Content.IE5\EPN5U4RQ\MC90043435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29324" y="1844824"/>
            <a:ext cx="2448272" cy="2165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887332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Pramen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>
                <a:hlinkClick r:id="rId2"/>
              </a:rPr>
              <a:t>http://images.google.com/</a:t>
            </a:r>
            <a:r>
              <a:rPr lang="cs-CZ" dirty="0" err="1" smtClean="0">
                <a:hlinkClick r:id="rId2"/>
              </a:rPr>
              <a:t>search?num</a:t>
            </a:r>
            <a:r>
              <a:rPr lang="cs-CZ" dirty="0" smtClean="0">
                <a:hlinkClick r:id="rId2"/>
              </a:rPr>
              <a:t>=10&amp;hl=</a:t>
            </a:r>
            <a:r>
              <a:rPr lang="cs-CZ" dirty="0" err="1" smtClean="0">
                <a:hlinkClick r:id="rId2"/>
              </a:rPr>
              <a:t>cs&amp;site</a:t>
            </a:r>
            <a:r>
              <a:rPr lang="cs-CZ" dirty="0" smtClean="0">
                <a:hlinkClick r:id="rId2"/>
              </a:rPr>
              <a:t>=&amp;</a:t>
            </a:r>
            <a:r>
              <a:rPr lang="cs-CZ" dirty="0" err="1" smtClean="0">
                <a:hlinkClick r:id="rId2"/>
              </a:rPr>
              <a:t>tbm</a:t>
            </a:r>
            <a:r>
              <a:rPr lang="cs-CZ" dirty="0" smtClean="0">
                <a:hlinkClick r:id="rId2"/>
              </a:rPr>
              <a:t>=</a:t>
            </a:r>
            <a:r>
              <a:rPr lang="cs-CZ" dirty="0" err="1" smtClean="0">
                <a:hlinkClick r:id="rId2"/>
              </a:rPr>
              <a:t>isch&amp;source</a:t>
            </a:r>
            <a:r>
              <a:rPr lang="cs-CZ" dirty="0" smtClean="0">
                <a:hlinkClick r:id="rId2"/>
              </a:rPr>
              <a:t>=</a:t>
            </a:r>
            <a:r>
              <a:rPr lang="cs-CZ" dirty="0" err="1" smtClean="0">
                <a:hlinkClick r:id="rId2"/>
              </a:rPr>
              <a:t>hp&amp;biw</a:t>
            </a:r>
            <a:r>
              <a:rPr lang="cs-CZ" dirty="0" smtClean="0">
                <a:hlinkClick r:id="rId2"/>
              </a:rPr>
              <a:t>=1366&amp;bih=556&amp;q=</a:t>
            </a:r>
            <a:r>
              <a:rPr lang="cs-CZ" dirty="0" err="1" smtClean="0">
                <a:hlinkClick r:id="rId2"/>
              </a:rPr>
              <a:t>rostliny&amp;oq</a:t>
            </a:r>
            <a:r>
              <a:rPr lang="cs-CZ" dirty="0" smtClean="0">
                <a:hlinkClick r:id="rId2"/>
              </a:rPr>
              <a:t>=</a:t>
            </a:r>
            <a:r>
              <a:rPr lang="cs-CZ" dirty="0" err="1" smtClean="0">
                <a:hlinkClick r:id="rId2"/>
              </a:rPr>
              <a:t>ros&amp;gs_l</a:t>
            </a:r>
            <a:r>
              <a:rPr lang="cs-CZ" dirty="0" smtClean="0">
                <a:hlinkClick r:id="rId2"/>
              </a:rPr>
              <a:t>=img.1.3.0l10.8831.9597.0.13850.3.3.0.0.0.0.160.416.0j3.3.0...0.0...1ac.1.WlsJlho7wJg</a:t>
            </a:r>
            <a:endParaRPr lang="cs-CZ" dirty="0" smtClean="0"/>
          </a:p>
          <a:p>
            <a:r>
              <a:rPr lang="cs-CZ" dirty="0" smtClean="0"/>
              <a:t>Brychtová Šárka a kol., Planeta Země, Zeměpis pro 6. a 7. ročník základní školy, nakladatelství FORTUNA Praha 1998, s. </a:t>
            </a:r>
            <a:r>
              <a:rPr lang="cs-CZ" smtClean="0"/>
              <a:t>42</a:t>
            </a:r>
            <a:endParaRPr lang="cs-CZ" dirty="0" smtClean="0"/>
          </a:p>
          <a:p>
            <a:r>
              <a:rPr lang="cs-CZ" dirty="0" smtClean="0"/>
              <a:t>www.ofice.microsoft.com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087320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73</TotalTime>
  <Words>207</Words>
  <Application>Microsoft Office PowerPoint</Application>
  <PresentationFormat>Předvádění na obrazovce (4:3)</PresentationFormat>
  <Paragraphs>31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VY_32_INOVACE_272_Krajinná sféra</vt:lpstr>
      <vt:lpstr>Anotace</vt:lpstr>
      <vt:lpstr>Krajinná sféra</vt:lpstr>
      <vt:lpstr>Příroda</vt:lpstr>
      <vt:lpstr>Příroda</vt:lpstr>
      <vt:lpstr>Výsledky lidské činnosti</vt:lpstr>
      <vt:lpstr>Výsledky lidské činnosti</vt:lpstr>
      <vt:lpstr>Pramen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VY_32_INOVACE_41_Krajinná sféra a její složky</dc:title>
  <dc:creator>Zykmundová Ema</dc:creator>
  <cp:lastModifiedBy>Dum</cp:lastModifiedBy>
  <cp:revision>24</cp:revision>
  <dcterms:created xsi:type="dcterms:W3CDTF">2012-10-27T13:19:50Z</dcterms:created>
  <dcterms:modified xsi:type="dcterms:W3CDTF">2013-04-28T13:25:01Z</dcterms:modified>
</cp:coreProperties>
</file>