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079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0619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793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7280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809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6424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831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7740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13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4240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917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A61B3-53CC-4B09-9DEA-64DC3505127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0B37E-3E75-4465-80A2-59B0A8E89D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8384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zeme/1948-stavba-nitra-ze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/>
              <a:t>VY_32_INOVACE_273_Litosféra – stavba Země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933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20.11.2012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14353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 – Stavba Země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smtClean="0">
                <a:latin typeface="Calibri" pitchFamily="34" charset="0"/>
                <a:cs typeface="Calibri" pitchFamily="34" charset="0"/>
              </a:rPr>
              <a:t>Ročník: 6.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41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probírání nového učiva </a:t>
            </a:r>
            <a:r>
              <a:rPr lang="cs-CZ" dirty="0" smtClean="0"/>
              <a:t>          v </a:t>
            </a:r>
            <a:r>
              <a:rPr lang="cs-CZ" dirty="0"/>
              <a:t>zeměpisu v 6. třídě, může také sloužit jako zápis do sešitů a při opakování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70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LITOSFÉRA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Stavba Země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94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Litosféra</a:t>
            </a:r>
            <a:r>
              <a:rPr lang="cs-CZ" dirty="0" smtClean="0"/>
              <a:t> je nejsvrchnější část pevného tělesa Země</a:t>
            </a:r>
          </a:p>
          <a:p>
            <a:r>
              <a:rPr lang="cs-CZ" dirty="0" smtClean="0"/>
              <a:t>Naše Země se skládá ze </a:t>
            </a:r>
            <a:r>
              <a:rPr lang="cs-CZ" u="sng" dirty="0" smtClean="0"/>
              <a:t>tří základních vrstev 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emská kůra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emský plášť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emské jádro</a:t>
            </a:r>
          </a:p>
          <a:p>
            <a:pPr>
              <a:buFontTx/>
              <a:buChar char="-"/>
            </a:pPr>
            <a:r>
              <a:rPr lang="cs-CZ" u="sng" dirty="0" smtClean="0">
                <a:solidFill>
                  <a:srgbClr val="FF0000"/>
                </a:solidFill>
              </a:rPr>
              <a:t>Litosféra</a:t>
            </a:r>
            <a:r>
              <a:rPr lang="cs-CZ" dirty="0" smtClean="0"/>
              <a:t> = zemská kůra + část zemského svrchního pláště</a:t>
            </a:r>
          </a:p>
          <a:p>
            <a:pPr>
              <a:buFontTx/>
              <a:buChar char="-"/>
            </a:pPr>
            <a:r>
              <a:rPr lang="cs-CZ" dirty="0" smtClean="0"/>
              <a:t>Litosféra je rozlámaná na </a:t>
            </a:r>
            <a:r>
              <a:rPr lang="cs-CZ" u="sng" dirty="0" smtClean="0"/>
              <a:t>litosférické desky</a:t>
            </a:r>
            <a:r>
              <a:rPr lang="cs-CZ" dirty="0" smtClean="0"/>
              <a:t>, které se pomalu pohybují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571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Zemská kůra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u="sng" dirty="0" smtClean="0"/>
              <a:t>Zemská kůra se dělí na dvě části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u="sng" dirty="0" smtClean="0"/>
              <a:t>Pevninská</a:t>
            </a:r>
            <a:r>
              <a:rPr lang="cs-CZ" dirty="0" smtClean="0"/>
              <a:t> – kůra pevnin a přilehlých částí</a:t>
            </a:r>
          </a:p>
          <a:p>
            <a:pPr marL="0" indent="0">
              <a:buNone/>
            </a:pPr>
            <a:r>
              <a:rPr lang="cs-CZ" dirty="0" smtClean="0"/>
              <a:t>                           některých moří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 mocnost kolem 40 km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u="sng" dirty="0" smtClean="0"/>
              <a:t>Oceánská</a:t>
            </a:r>
            <a:r>
              <a:rPr lang="cs-CZ" dirty="0" smtClean="0"/>
              <a:t> – kůra pod oceány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je mnohem tenčí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90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Zemský plášť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mnohem mocnější než zemská kůra</a:t>
            </a:r>
          </a:p>
          <a:p>
            <a:r>
              <a:rPr lang="cs-CZ" dirty="0" smtClean="0"/>
              <a:t>Sahá do hloubky 2900 km</a:t>
            </a:r>
          </a:p>
          <a:p>
            <a:r>
              <a:rPr lang="cs-CZ" u="sng" dirty="0" smtClean="0"/>
              <a:t>Dělí se na tři části </a:t>
            </a:r>
            <a:r>
              <a:rPr lang="cs-CZ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vrchní plášť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třední plášť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podní plášť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433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Zemské jádro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Zemské jádro tvoří dvě části </a:t>
            </a:r>
            <a:r>
              <a:rPr lang="cs-CZ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u="sng" dirty="0"/>
              <a:t>v</a:t>
            </a:r>
            <a:r>
              <a:rPr lang="cs-CZ" u="sng" dirty="0" smtClean="0"/>
              <a:t>nější jádro </a:t>
            </a:r>
            <a:r>
              <a:rPr lang="cs-CZ" dirty="0" smtClean="0"/>
              <a:t>– tekuté a plastické</a:t>
            </a:r>
          </a:p>
          <a:p>
            <a:pPr marL="514350" indent="-514350">
              <a:buAutoNum type="alphaLcParenR"/>
            </a:pPr>
            <a:r>
              <a:rPr lang="cs-CZ" u="sng" dirty="0"/>
              <a:t>v</a:t>
            </a:r>
            <a:r>
              <a:rPr lang="cs-CZ" u="sng" dirty="0" smtClean="0"/>
              <a:t>nitřní jádro </a:t>
            </a:r>
            <a:r>
              <a:rPr lang="cs-CZ" dirty="0" smtClean="0"/>
              <a:t>– velmi husté a těžké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 má vysokou teplotu (3000°C)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77072"/>
            <a:ext cx="2520280" cy="189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646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Země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90663"/>
            <a:ext cx="3888432" cy="5275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696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http://planety.astro.cz/zeme/1948-stavba-nitra-zeme</a:t>
            </a:r>
            <a:endParaRPr lang="cs-CZ" dirty="0" smtClean="0"/>
          </a:p>
          <a:p>
            <a:r>
              <a:rPr lang="cs-CZ" dirty="0" smtClean="0"/>
              <a:t>Brychtová Šárka a kol., Planeta Země, Zeměpis pro 6. a 7. ročník základní školy, nakladatelství FORTUNA Praha 1998, s. 44</a:t>
            </a:r>
          </a:p>
          <a:p>
            <a:r>
              <a:rPr lang="cs-CZ" dirty="0" smtClean="0"/>
              <a:t>http://encyklopedie.seznam.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err="1" smtClean="0"/>
              <a:t>?q</a:t>
            </a:r>
            <a:r>
              <a:rPr lang="cs-CZ" smtClean="0"/>
              <a:t>=zemské </a:t>
            </a:r>
            <a:r>
              <a:rPr lang="cs-CZ" smtClean="0"/>
              <a:t>jádro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144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234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VY_32_INOVACE_273_Litosféra – stavba Země</vt:lpstr>
      <vt:lpstr>Anotace</vt:lpstr>
      <vt:lpstr>LITOSFÉRA</vt:lpstr>
      <vt:lpstr>Snímek 4</vt:lpstr>
      <vt:lpstr>Zemská kůra</vt:lpstr>
      <vt:lpstr>Zemský plášť</vt:lpstr>
      <vt:lpstr>Zemské jádro</vt:lpstr>
      <vt:lpstr>Stavba Země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VY_32_INOVACE_41_Litosféra</dc:title>
  <dc:creator>Zykmundová Ema</dc:creator>
  <cp:lastModifiedBy>Dum</cp:lastModifiedBy>
  <cp:revision>26</cp:revision>
  <dcterms:created xsi:type="dcterms:W3CDTF">2012-11-18T16:36:31Z</dcterms:created>
  <dcterms:modified xsi:type="dcterms:W3CDTF">2013-04-28T13:29:03Z</dcterms:modified>
</cp:coreProperties>
</file>