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2" r:id="rId3"/>
    <p:sldId id="257" r:id="rId4"/>
    <p:sldId id="258" r:id="rId5"/>
    <p:sldId id="260" r:id="rId6"/>
    <p:sldId id="261" r:id="rId7"/>
    <p:sldId id="259" r:id="rId8"/>
    <p:sldId id="264" r:id="rId9"/>
    <p:sldId id="265" r:id="rId10"/>
    <p:sldId id="266" r:id="rId11"/>
    <p:sldId id="267" r:id="rId12"/>
    <p:sldId id="268" r:id="rId13"/>
    <p:sldId id="26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D54D9-96B0-41D5-90AD-B7FF76EDB2D7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76D59-721E-4D5C-8AA0-10200B26E0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41932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D54D9-96B0-41D5-90AD-B7FF76EDB2D7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76D59-721E-4D5C-8AA0-10200B26E0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587231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D54D9-96B0-41D5-90AD-B7FF76EDB2D7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76D59-721E-4D5C-8AA0-10200B26E0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07190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D54D9-96B0-41D5-90AD-B7FF76EDB2D7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76D59-721E-4D5C-8AA0-10200B26E0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3105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D54D9-96B0-41D5-90AD-B7FF76EDB2D7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76D59-721E-4D5C-8AA0-10200B26E0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63387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D54D9-96B0-41D5-90AD-B7FF76EDB2D7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76D59-721E-4D5C-8AA0-10200B26E0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340112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D54D9-96B0-41D5-90AD-B7FF76EDB2D7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76D59-721E-4D5C-8AA0-10200B26E0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58011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D54D9-96B0-41D5-90AD-B7FF76EDB2D7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76D59-721E-4D5C-8AA0-10200B26E0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87964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D54D9-96B0-41D5-90AD-B7FF76EDB2D7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76D59-721E-4D5C-8AA0-10200B26E0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37384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D54D9-96B0-41D5-90AD-B7FF76EDB2D7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76D59-721E-4D5C-8AA0-10200B26E0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595959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D54D9-96B0-41D5-90AD-B7FF76EDB2D7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76D59-721E-4D5C-8AA0-10200B26E0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794199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1D54D9-96B0-41D5-90AD-B7FF76EDB2D7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976D59-721E-4D5C-8AA0-10200B26E0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42805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Haiti" TargetMode="External"/><Relationship Id="rId4" Type="http://schemas.openxmlformats.org/officeDocument/2006/relationships/hyperlink" Target="http://cs.wikipedia.org/wiki/Port-au-Prince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vnizpravy.cz/style=print/zpravy/ze-zahranici/havaj---tsunami-po-zemetreseni-v-kanade/" TargetMode="External"/><Relationship Id="rId7" Type="http://schemas.openxmlformats.org/officeDocument/2006/relationships/hyperlink" Target="http://upload.wikimedia.org/wikipedia/commons/9/90/EtnaAvi%C3%B3.JPG" TargetMode="External"/><Relationship Id="rId2" Type="http://schemas.openxmlformats.org/officeDocument/2006/relationships/hyperlink" Target="http://upload.wikimedia.org/wikipedia/commons/e/e5/Sanfranciscoearthquake1906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holidaycheck.cz/Turistick%C3%BD-c%C3%ADl-Cestovn%C3%AD-informace+Sopka+Vesuv-zid_20741.html" TargetMode="External"/><Relationship Id="rId5" Type="http://schemas.openxmlformats.org/officeDocument/2006/relationships/hyperlink" Target="http://upload.wikimedia.org/wikipedia/commons/1/1e/Hekla02.jpg" TargetMode="External"/><Relationship Id="rId4" Type="http://schemas.openxmlformats.org/officeDocument/2006/relationships/hyperlink" Target="http://www.o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pPr>
              <a:defRPr/>
            </a:pPr>
            <a:r>
              <a:rPr lang="cs-CZ" sz="3200" b="1" dirty="0"/>
              <a:t>VY_32_INOVACE_274_Zemětřesení </a:t>
            </a:r>
            <a:r>
              <a:rPr lang="cs-CZ" sz="3200" b="1" dirty="0" smtClean="0"/>
              <a:t>                        a </a:t>
            </a:r>
            <a:r>
              <a:rPr lang="cs-CZ" sz="3200" b="1" dirty="0"/>
              <a:t>sopečná činnost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16842" y="1052736"/>
            <a:ext cx="154882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>
                <a:latin typeface="Calibri" pitchFamily="34" charset="0"/>
                <a:cs typeface="Calibri" pitchFamily="34" charset="0"/>
              </a:rPr>
              <a:t>Jméno autora: Ema </a:t>
            </a:r>
            <a:r>
              <a:rPr lang="cs-CZ" sz="800" dirty="0" err="1" smtClean="0">
                <a:latin typeface="Calibri" pitchFamily="34" charset="0"/>
                <a:cs typeface="Calibri" pitchFamily="34" charset="0"/>
              </a:rPr>
              <a:t>Zykmundová</a:t>
            </a:r>
            <a:endParaRPr lang="cs-CZ" sz="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28184" y="1052736"/>
            <a:ext cx="1393330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>
                <a:latin typeface="Calibri" pitchFamily="34" charset="0"/>
                <a:cs typeface="Calibri" pitchFamily="34" charset="0"/>
              </a:rPr>
              <a:t>Datum vytvoření: 25.11.2012</a:t>
            </a:r>
            <a:endParaRPr lang="cs-CZ" sz="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16842" y="3933056"/>
            <a:ext cx="290015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>
                <a:latin typeface="Calibri" pitchFamily="34" charset="0"/>
                <a:cs typeface="Calibri" pitchFamily="34" charset="0"/>
              </a:rPr>
              <a:t>Vzdělávací obor, téma: Zeměpis – Zemětřesení a sopečná činnost</a:t>
            </a:r>
            <a:endParaRPr lang="cs-CZ" sz="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16842" y="4300900"/>
            <a:ext cx="59022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smtClean="0">
                <a:latin typeface="Calibri" pitchFamily="34" charset="0"/>
                <a:cs typeface="Calibri" pitchFamily="34" charset="0"/>
              </a:rPr>
              <a:t>Ročník: 6.</a:t>
            </a:r>
            <a:endParaRPr lang="cs-CZ" sz="8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35258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/>
              <a:t>Materiál slouží k probírání nového učiva </a:t>
            </a:r>
            <a:r>
              <a:rPr lang="cs-CZ" dirty="0" smtClean="0"/>
              <a:t>                   v  </a:t>
            </a:r>
            <a:r>
              <a:rPr lang="cs-CZ" dirty="0"/>
              <a:t>zeměpisu v 6. třídě, může také sloužit jako zápis do sešitů a při opakování učiva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78924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Zemětřesení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u="sng" dirty="0" smtClean="0"/>
              <a:t>Zemětřesení</a:t>
            </a:r>
            <a:r>
              <a:rPr lang="cs-CZ" dirty="0" smtClean="0"/>
              <a:t> jsou otřesy zemského povrchu. Souvisejí s pohyby litosférických desek, při nichž dochází ke stlačování nebo roztahování hornin zemské kůry. V horninách vzniká napětí.</a:t>
            </a:r>
          </a:p>
          <a:p>
            <a:r>
              <a:rPr lang="cs-CZ" dirty="0" smtClean="0"/>
              <a:t>Náhlé uvolnění napětí nebo náraz litosférických desek o sebe vyvolávají </a:t>
            </a:r>
            <a:r>
              <a:rPr lang="cs-CZ" u="sng" dirty="0" smtClean="0"/>
              <a:t>zemětřesení</a:t>
            </a:r>
            <a:endParaRPr lang="cs-CZ" u="sng" dirty="0"/>
          </a:p>
        </p:txBody>
      </p:sp>
      <p:pic>
        <p:nvPicPr>
          <p:cNvPr id="1026" name="Picture 2" descr="C:\Users\zye\AppData\Local\Microsoft\Windows\Temporary Internet Files\Content.IE5\76K3KEZC\MC9000567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278907"/>
            <a:ext cx="1518818" cy="1796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29648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Nejčastěji k zemětřesení dochází tehdy, když se dvě části zemské kůry náhle začnou pohybovat proti sobě po puklině zvané zlom. Bod, ve kterém pohyb vzniká, se nazývá </a:t>
            </a:r>
            <a:r>
              <a:rPr lang="cs-CZ" u="sng" dirty="0" smtClean="0">
                <a:solidFill>
                  <a:srgbClr val="FF0000"/>
                </a:solidFill>
              </a:rPr>
              <a:t>ohnisko</a:t>
            </a:r>
            <a:r>
              <a:rPr lang="cs-CZ" dirty="0" smtClean="0"/>
              <a:t>. Z ohniska se všemi směry šíří </a:t>
            </a:r>
            <a:r>
              <a:rPr lang="cs-CZ" u="sng" dirty="0" smtClean="0">
                <a:solidFill>
                  <a:srgbClr val="FF0000"/>
                </a:solidFill>
              </a:rPr>
              <a:t>zemětřesné vlny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3074" name="Picture 2" descr="C:\Users\zye\AppData\Local\Microsoft\Windows\Temporary Internet Files\Content.IE5\W9C6WXJV\MC9001536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149080"/>
            <a:ext cx="1751990" cy="1890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76411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Druhy zemětřesení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1. Uvolněná energie způsobí pohyb ker podél zlomů v zemské kůře – nejčastější</a:t>
            </a:r>
          </a:p>
          <a:p>
            <a:r>
              <a:rPr lang="cs-CZ" dirty="0" smtClean="0"/>
              <a:t>2. Sopečná zemětřesení</a:t>
            </a:r>
          </a:p>
          <a:p>
            <a:r>
              <a:rPr lang="cs-CZ" dirty="0" smtClean="0"/>
              <a:t>3. Zemětřesení řítivá – při zřícení stropů jeskyní a štol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69336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Havaj - tsunami po zemětřesení 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2310" y="1484783"/>
            <a:ext cx="7128082" cy="475987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xmlns="" val="2993352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494" y="2132856"/>
            <a:ext cx="3847653" cy="29857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847153" y="5445224"/>
            <a:ext cx="30243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effectLst/>
              </a:rPr>
              <a:t>Následky zemětřesení v San Francisku v roce 1906</a:t>
            </a:r>
            <a:endParaRPr lang="cs-CZ" dirty="0">
              <a:effectLst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60188" y="929502"/>
            <a:ext cx="4461606" cy="32915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 rot="10800000" flipV="1">
            <a:off x="4788024" y="4498086"/>
            <a:ext cx="381642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effectLst/>
              </a:rPr>
              <a:t>Zničené stavby v </a:t>
            </a:r>
            <a:r>
              <a:rPr lang="cs-CZ" dirty="0" smtClean="0">
                <a:effectLst/>
                <a:hlinkClick r:id="rId4" action="ppaction://hlinkfile" tooltip="Port-au-Prince"/>
              </a:rPr>
              <a:t>Port-au-Prince</a:t>
            </a:r>
            <a:r>
              <a:rPr lang="cs-CZ" dirty="0" smtClean="0">
                <a:effectLst/>
              </a:rPr>
              <a:t>, </a:t>
            </a:r>
            <a:r>
              <a:rPr lang="cs-CZ" dirty="0" smtClean="0">
                <a:effectLst/>
                <a:hlinkClick r:id="rId5" action="ppaction://hlinkfile" tooltip="Haiti"/>
              </a:rPr>
              <a:t>Haiti</a:t>
            </a:r>
            <a:r>
              <a:rPr lang="cs-CZ" dirty="0" smtClean="0">
                <a:effectLst/>
              </a:rPr>
              <a:t> 2010</a:t>
            </a:r>
            <a:endParaRPr lang="cs-CZ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98766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/>
              <a:t>Sopečná činnost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525963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Sopečnou činnost představují </a:t>
            </a:r>
            <a:r>
              <a:rPr lang="cs-CZ" u="sng" dirty="0" smtClean="0"/>
              <a:t>výlevy magmatu na zemský povrch</a:t>
            </a:r>
            <a:r>
              <a:rPr lang="cs-CZ" dirty="0" smtClean="0"/>
              <a:t>, způsobované silami uvnitř Země</a:t>
            </a:r>
          </a:p>
          <a:p>
            <a:r>
              <a:rPr lang="cs-CZ" u="sng" dirty="0" smtClean="0"/>
              <a:t>Magma </a:t>
            </a:r>
            <a:r>
              <a:rPr lang="cs-CZ" dirty="0" smtClean="0"/>
              <a:t>– roztavená zemská hmota</a:t>
            </a:r>
          </a:p>
          <a:p>
            <a:r>
              <a:rPr lang="cs-CZ" u="sng" dirty="0" smtClean="0"/>
              <a:t>Láva</a:t>
            </a:r>
            <a:r>
              <a:rPr lang="cs-CZ" dirty="0" smtClean="0"/>
              <a:t> – magma rozlévající se z kráteru sopek</a:t>
            </a:r>
            <a:endParaRPr lang="cs-CZ" dirty="0"/>
          </a:p>
        </p:txBody>
      </p:sp>
      <p:pic>
        <p:nvPicPr>
          <p:cNvPr id="2050" name="Picture 2" descr="C:\Users\zye\AppData\Local\Microsoft\Windows\Temporary Internet Files\Content.IE5\I5DWZQNQ\MC9002829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72263" y="4460281"/>
            <a:ext cx="2552034" cy="1989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ye\AppData\Local\Microsoft\Windows\Temporary Internet Files\Content.IE5\W9C6WXJV\MC90022914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35072" y="4581128"/>
            <a:ext cx="2520280" cy="1869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77121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/>
              <a:t>Další projevy sopečné činnosti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Chrlení proudů žhavé lávy</a:t>
            </a:r>
          </a:p>
          <a:p>
            <a:pPr>
              <a:buFontTx/>
              <a:buChar char="-"/>
            </a:pPr>
            <a:r>
              <a:rPr lang="cs-CZ" dirty="0" smtClean="0"/>
              <a:t>Vymršťování kamenů i celých bloků skal</a:t>
            </a:r>
          </a:p>
          <a:p>
            <a:pPr>
              <a:buFontTx/>
              <a:buChar char="-"/>
            </a:pPr>
            <a:r>
              <a:rPr lang="cs-CZ" dirty="0" smtClean="0"/>
              <a:t>Vyvrhování plynů</a:t>
            </a:r>
          </a:p>
          <a:p>
            <a:pPr>
              <a:buFontTx/>
              <a:buChar char="-"/>
            </a:pPr>
            <a:r>
              <a:rPr lang="cs-CZ" dirty="0" smtClean="0"/>
              <a:t>Výrony horké vody - </a:t>
            </a:r>
            <a:r>
              <a:rPr lang="cs-CZ" u="sng" dirty="0" smtClean="0"/>
              <a:t>gejzíry</a:t>
            </a:r>
            <a:endParaRPr lang="cs-CZ" u="sng" dirty="0"/>
          </a:p>
        </p:txBody>
      </p:sp>
      <p:pic>
        <p:nvPicPr>
          <p:cNvPr id="3074" name="Picture 2" descr="C:\Users\zye\AppData\Local\Microsoft\Windows\Temporary Internet Files\Content.IE5\76K3KEZC\MC9000281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3843754"/>
            <a:ext cx="2808312" cy="2766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zye\AppData\Local\Microsoft\Windows\Temporary Internet Files\Content.IE5\3WXDQCWM\MP90044251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194456"/>
            <a:ext cx="3521750" cy="2360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85026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Sopka Etna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591356"/>
            <a:ext cx="6048672" cy="454860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xmlns="" val="698692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Sopka Vesuv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75000"/>
            </a:schemeClr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02904" y="1628800"/>
            <a:ext cx="5942958" cy="446910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xmlns="" val="1971408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Sopka Hekla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75000"/>
            </a:schemeClr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11005" y="1556792"/>
            <a:ext cx="6231755" cy="4686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49270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upload.wikimedia.org/wikipedia/commons/e/e5/Sanfranciscoearthquake1906.jpg</a:t>
            </a:r>
            <a:endParaRPr lang="cs-CZ" dirty="0" smtClean="0"/>
          </a:p>
          <a:p>
            <a:r>
              <a:rPr lang="cs-CZ" dirty="0" smtClean="0"/>
              <a:t>Brychtová </a:t>
            </a:r>
            <a:r>
              <a:rPr lang="cs-CZ" dirty="0"/>
              <a:t>Šárka a kol., Planeta Země, Zeměpis pro 6. a 7. ročník základní školy, nakladatelství FORTUNA Praha 1998, s. 35 – 36</a:t>
            </a:r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prvnizpravy.cz</a:t>
            </a:r>
            <a:r>
              <a:rPr lang="cs-CZ" dirty="0" smtClean="0">
                <a:hlinkClick r:id="rId3"/>
              </a:rPr>
              <a:t>/style=</a:t>
            </a:r>
            <a:r>
              <a:rPr lang="cs-CZ" dirty="0" err="1" smtClean="0">
                <a:hlinkClick r:id="rId3"/>
              </a:rPr>
              <a:t>print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zpravy</a:t>
            </a:r>
            <a:r>
              <a:rPr lang="cs-CZ" dirty="0" smtClean="0">
                <a:hlinkClick r:id="rId3"/>
              </a:rPr>
              <a:t>/ze-</a:t>
            </a:r>
            <a:r>
              <a:rPr lang="cs-CZ" dirty="0" err="1" smtClean="0">
                <a:hlinkClick r:id="rId3"/>
              </a:rPr>
              <a:t>zahranici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havaj</a:t>
            </a:r>
            <a:r>
              <a:rPr lang="cs-CZ" dirty="0" smtClean="0">
                <a:hlinkClick r:id="rId3"/>
              </a:rPr>
              <a:t>---tsunami-po-</a:t>
            </a:r>
            <a:r>
              <a:rPr lang="cs-CZ" dirty="0" err="1" smtClean="0">
                <a:hlinkClick r:id="rId3"/>
              </a:rPr>
              <a:t>zemetreseni</a:t>
            </a:r>
            <a:r>
              <a:rPr lang="cs-CZ" dirty="0" smtClean="0">
                <a:hlinkClick r:id="rId3"/>
              </a:rPr>
              <a:t>-v-</a:t>
            </a:r>
            <a:r>
              <a:rPr lang="cs-CZ" dirty="0" err="1" smtClean="0">
                <a:hlinkClick r:id="rId3"/>
              </a:rPr>
              <a:t>kanade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www.</a:t>
            </a:r>
            <a:r>
              <a:rPr lang="cs-CZ" dirty="0" err="1" smtClean="0">
                <a:hlinkClick r:id="rId4"/>
              </a:rPr>
              <a:t>ofice.microsoft.com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upload.wikimedia.org/wikipedia/commons/1/1e/Hekla02.jpg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</a:t>
            </a:r>
            <a:r>
              <a:rPr lang="cs-CZ" dirty="0">
                <a:hlinkClick r:id="rId6"/>
              </a:rPr>
              <a:t>://</a:t>
            </a:r>
            <a:r>
              <a:rPr lang="cs-CZ" dirty="0" smtClean="0">
                <a:hlinkClick r:id="rId6"/>
              </a:rPr>
              <a:t>www.holidaycheck.cz/Turistick%C3%BD-c%C3%ADl-Cestovn%C3%AD-informace+Sopka+Vesuv-zid_20741.html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upload.wikimedia.org/wikipedia/commons/9/90/EtnaAvi%C3%B3.JPG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42191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87</TotalTime>
  <Words>297</Words>
  <Application>Microsoft Office PowerPoint</Application>
  <PresentationFormat>Předvádění na obrazovce (4:3)</PresentationFormat>
  <Paragraphs>40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VY_32_INOVACE_274_Zemětřesení                         a sopečná činnost</vt:lpstr>
      <vt:lpstr>Anotace</vt:lpstr>
      <vt:lpstr>Zemětřesení</vt:lpstr>
      <vt:lpstr>Snímek 4</vt:lpstr>
      <vt:lpstr>Druhy zemětřesení</vt:lpstr>
      <vt:lpstr>Havaj - tsunami po zemětřesení  </vt:lpstr>
      <vt:lpstr>Snímek 7</vt:lpstr>
      <vt:lpstr>Sopečná činnost</vt:lpstr>
      <vt:lpstr>Další projevy sopečné činnosti</vt:lpstr>
      <vt:lpstr>Sopka Etna</vt:lpstr>
      <vt:lpstr>Sopka Vesuv</vt:lpstr>
      <vt:lpstr>Sopka Hekla</vt:lpstr>
      <vt:lpstr>Pramen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VY_32_INOVACE_41_Zemětřesení a sopečná činnost</dc:title>
  <dc:creator>Zykmundová Ema</dc:creator>
  <cp:lastModifiedBy>Dum</cp:lastModifiedBy>
  <cp:revision>44</cp:revision>
  <dcterms:created xsi:type="dcterms:W3CDTF">2012-11-25T10:47:00Z</dcterms:created>
  <dcterms:modified xsi:type="dcterms:W3CDTF">2013-04-28T13:33:24Z</dcterms:modified>
</cp:coreProperties>
</file>