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65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216B97-D062-42C1-9EF6-3969A2B3E0F6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694074-D689-4089-BB18-B673BE0273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4857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694074-D689-4089-BB18-B673BE0273A2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47168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B5F9-3DF1-48B8-BA1C-1C272E843F0C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50F87-F13E-4FAC-A9F3-5C7B33B2B6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0720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B5F9-3DF1-48B8-BA1C-1C272E843F0C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50F87-F13E-4FAC-A9F3-5C7B33B2B6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8664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B5F9-3DF1-48B8-BA1C-1C272E843F0C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50F87-F13E-4FAC-A9F3-5C7B33B2B6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8994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B5F9-3DF1-48B8-BA1C-1C272E843F0C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50F87-F13E-4FAC-A9F3-5C7B33B2B6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8336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B5F9-3DF1-48B8-BA1C-1C272E843F0C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50F87-F13E-4FAC-A9F3-5C7B33B2B6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84725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B5F9-3DF1-48B8-BA1C-1C272E843F0C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50F87-F13E-4FAC-A9F3-5C7B33B2B6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8713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B5F9-3DF1-48B8-BA1C-1C272E843F0C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50F87-F13E-4FAC-A9F3-5C7B33B2B6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05560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B5F9-3DF1-48B8-BA1C-1C272E843F0C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50F87-F13E-4FAC-A9F3-5C7B33B2B6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1654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B5F9-3DF1-48B8-BA1C-1C272E843F0C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50F87-F13E-4FAC-A9F3-5C7B33B2B6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76565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B5F9-3DF1-48B8-BA1C-1C272E843F0C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50F87-F13E-4FAC-A9F3-5C7B33B2B6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1594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B5F9-3DF1-48B8-BA1C-1C272E843F0C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50F87-F13E-4FAC-A9F3-5C7B33B2B6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2658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E2B5F9-3DF1-48B8-BA1C-1C272E843F0C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050F87-F13E-4FAC-A9F3-5C7B33B2B6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0608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dirty="0"/>
              <a:t>VY_32_INOVACE_275_Teplotní pásy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16842" y="1052736"/>
            <a:ext cx="154882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Jméno autora: Ema </a:t>
            </a:r>
            <a:r>
              <a:rPr lang="cs-CZ" sz="800" dirty="0" err="1" smtClean="0">
                <a:latin typeface="Calibri" pitchFamily="34" charset="0"/>
                <a:cs typeface="Calibri" pitchFamily="34" charset="0"/>
              </a:rPr>
              <a:t>Zykmundová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1052736"/>
            <a:ext cx="131318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Datum vytvoření: 5.1. 2013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6842" y="3933056"/>
            <a:ext cx="216758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Vzdělávací obor, téma: Zeměpis – Teplotní pásy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842" y="4300900"/>
            <a:ext cx="59022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smtClean="0">
                <a:latin typeface="Calibri" pitchFamily="34" charset="0"/>
                <a:cs typeface="Calibri" pitchFamily="34" charset="0"/>
              </a:rPr>
              <a:t>Ročník: 6.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8899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slouží k probírání nového učiva </a:t>
            </a:r>
            <a:r>
              <a:rPr lang="cs-CZ" dirty="0" smtClean="0"/>
              <a:t>                    v </a:t>
            </a:r>
            <a:r>
              <a:rPr lang="cs-CZ" dirty="0"/>
              <a:t>zeměpisu v 6. třídě, může také sloužit jako zápis do sešitů a při opakování učiva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54271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TEPLOTNÍ PÁSY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 fontScale="92500"/>
          </a:bodyPr>
          <a:lstStyle/>
          <a:p>
            <a:r>
              <a:rPr lang="cs-CZ" b="1" u="sng" dirty="0" smtClean="0"/>
              <a:t>Podnebí</a:t>
            </a:r>
            <a:r>
              <a:rPr lang="cs-CZ" dirty="0" smtClean="0"/>
              <a:t> závisí na množství slunečního záření, které na zemský povrch dopadá</a:t>
            </a:r>
          </a:p>
          <a:p>
            <a:r>
              <a:rPr lang="cs-CZ" dirty="0" smtClean="0"/>
              <a:t>Množství slunečního záření, které </a:t>
            </a:r>
            <a:r>
              <a:rPr lang="cs-CZ" dirty="0" smtClean="0"/>
              <a:t>dopadá </a:t>
            </a:r>
            <a:r>
              <a:rPr lang="cs-CZ" dirty="0" smtClean="0"/>
              <a:t>na zemský povrch, se zmenšuje od rovníku k pólům</a:t>
            </a:r>
          </a:p>
          <a:p>
            <a:r>
              <a:rPr lang="cs-CZ" u="sng" dirty="0" smtClean="0"/>
              <a:t>Na Zemi rozlišujeme tyto teplotní pásy 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- tropický pás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- mírné pásy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- polární pásy</a:t>
            </a:r>
            <a:endParaRPr lang="cs-CZ" b="1" dirty="0"/>
          </a:p>
        </p:txBody>
      </p:sp>
      <p:pic>
        <p:nvPicPr>
          <p:cNvPr id="1026" name="Picture 2" descr="C:\Users\zye\AppData\Local\Microsoft\Windows\Temporary Internet Files\Content.IE5\9NLDIMWY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293096"/>
            <a:ext cx="2088232" cy="2088232"/>
          </a:xfrm>
          <a:prstGeom prst="rect">
            <a:avLst/>
          </a:prstGeom>
          <a:solidFill>
            <a:srgbClr val="FF0000"/>
          </a:solidFill>
          <a:extLst/>
        </p:spPr>
      </p:pic>
    </p:spTree>
    <p:extLst>
      <p:ext uri="{BB962C8B-B14F-4D97-AF65-F5344CB8AC3E}">
        <p14:creationId xmlns:p14="http://schemas.microsoft.com/office/powerpoint/2010/main" xmlns="" val="2780654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678216" y="1484784"/>
            <a:ext cx="4176464" cy="39604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1331640" y="3465004"/>
            <a:ext cx="72728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331640" y="1700808"/>
            <a:ext cx="70567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331640" y="5229200"/>
            <a:ext cx="72008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331640" y="4221088"/>
            <a:ext cx="72728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331640" y="2780928"/>
            <a:ext cx="72008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4860032" y="980728"/>
            <a:ext cx="1296144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4860032" y="5373216"/>
            <a:ext cx="1584176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6732240" y="1304764"/>
            <a:ext cx="2072812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Severní polární kruh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948264" y="2492896"/>
            <a:ext cx="1497911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Obratník Raka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308304" y="3212976"/>
            <a:ext cx="765018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rovník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948264" y="3933056"/>
            <a:ext cx="1925142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Obratník Kozoroha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444208" y="4941168"/>
            <a:ext cx="1773242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Jižní polární kruh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300192" y="836712"/>
            <a:ext cx="1213987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Polární pás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444208" y="6021288"/>
            <a:ext cx="1213987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Polární pás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283968" y="980728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90°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532594" y="5877272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90°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923929" y="2347958"/>
            <a:ext cx="110591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Mírný pás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923928" y="4653136"/>
            <a:ext cx="1111715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Mírný pás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923928" y="3212976"/>
            <a:ext cx="1336841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Tropický pás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3923928" y="3582308"/>
            <a:ext cx="1368773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tropický pás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1691680" y="1350060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66,5°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1691680" y="4941168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66,5°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1691680" y="3951640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23,5°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1691680" y="2532624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23,5°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1835696" y="3212976"/>
            <a:ext cx="380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0°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4961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Tropický pás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Leží mezi obratníky Raka a Kozoroha</a:t>
            </a:r>
          </a:p>
          <a:p>
            <a:r>
              <a:rPr lang="cs-CZ" dirty="0" smtClean="0"/>
              <a:t>Nejvíce světla a tepla na Zemi</a:t>
            </a:r>
            <a:endParaRPr lang="cs-CZ" dirty="0"/>
          </a:p>
        </p:txBody>
      </p:sp>
      <p:pic>
        <p:nvPicPr>
          <p:cNvPr id="2050" name="Picture 2" descr="C:\Users\zye\AppData\Local\Microsoft\Windows\Temporary Internet Files\Content.IE5\9NLDIMWY\MP9001825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9532" y="3284984"/>
            <a:ext cx="4212468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ye\AppData\Local\Microsoft\Windows\Temporary Internet Files\Content.IE5\YBWHW0M1\MP9004231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708920"/>
            <a:ext cx="3898488" cy="393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11789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Mírné pásy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vymezeny obratníky a polárními kruhy</a:t>
            </a:r>
          </a:p>
          <a:p>
            <a:r>
              <a:rPr lang="cs-CZ" dirty="0" smtClean="0"/>
              <a:t>Střídají se zde čtyři roční období</a:t>
            </a:r>
            <a:endParaRPr lang="cs-CZ" dirty="0"/>
          </a:p>
        </p:txBody>
      </p:sp>
      <p:pic>
        <p:nvPicPr>
          <p:cNvPr id="3074" name="Picture 2" descr="C:\Users\zye\AppData\Local\Microsoft\Windows\Temporary Internet Files\Content.IE5\LR03H3OW\MP9001852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477781"/>
            <a:ext cx="2387059" cy="2251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ye\AppData\Local\Microsoft\Windows\Temporary Internet Files\Content.IE5\YBWHW0M1\MP9004337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97622"/>
            <a:ext cx="2228976" cy="3411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ye\AppData\Local\Microsoft\Windows\Temporary Internet Files\Content.IE5\LR03H3OW\MP9004034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132856"/>
            <a:ext cx="1656184" cy="2070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zye\AppData\Local\Microsoft\Windows\Temporary Internet Files\Content.IE5\LR03H3OW\MP90042520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5486" y="4393733"/>
            <a:ext cx="2112027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64579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Polární pásy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Rozkládají se od polárních kruhů k pólům</a:t>
            </a:r>
          </a:p>
          <a:p>
            <a:r>
              <a:rPr lang="cs-CZ" dirty="0" smtClean="0"/>
              <a:t>Výskyt polárních dnů a nocí</a:t>
            </a:r>
          </a:p>
          <a:p>
            <a:r>
              <a:rPr lang="cs-CZ" dirty="0" smtClean="0"/>
              <a:t>Velmi chladné podnebí</a:t>
            </a:r>
            <a:endParaRPr lang="cs-CZ" dirty="0"/>
          </a:p>
        </p:txBody>
      </p:sp>
      <p:pic>
        <p:nvPicPr>
          <p:cNvPr id="4098" name="Picture 2" descr="C:\Users\zye\AppData\Local\Microsoft\Windows\Temporary Internet Files\Content.IE5\9NLDIMWY\MP9004265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348880"/>
            <a:ext cx="2548200" cy="37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ye\AppData\Local\Microsoft\Windows\Temporary Internet Files\Content.IE5\EL2RDN4V\MP9004372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429000"/>
            <a:ext cx="1992426" cy="29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ye\AppData\Local\Microsoft\Windows\Temporary Internet Files\Content.IE5\YBWHW0M1\MP90043722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724917"/>
            <a:ext cx="2840360" cy="2131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01476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Brychtová Šárka a kol., Planeta Země, Zeměpis pro 6. a 7. ročník základní školy, nakladatelství FORTUNA Praha 1998, s. 69 - 70</a:t>
            </a:r>
          </a:p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ofice.microsoft.com</a:t>
            </a:r>
            <a:endParaRPr lang="cs-CZ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9138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222</Words>
  <Application>Microsoft Office PowerPoint</Application>
  <PresentationFormat>Předvádění na obrazovce (4:3)</PresentationFormat>
  <Paragraphs>48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VY_32_INOVACE_275_Teplotní pásy</vt:lpstr>
      <vt:lpstr>Anotace</vt:lpstr>
      <vt:lpstr>TEPLOTNÍ PÁSY</vt:lpstr>
      <vt:lpstr>Snímek 4</vt:lpstr>
      <vt:lpstr>Tropický pás</vt:lpstr>
      <vt:lpstr>Mírné pásy</vt:lpstr>
      <vt:lpstr>Polární pásy</vt:lpstr>
      <vt:lpstr>Pramen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VY_32_INOVACE_41_Teplotní pásy</dc:title>
  <dc:creator>Zykmundová Ema</dc:creator>
  <cp:lastModifiedBy>Dum</cp:lastModifiedBy>
  <cp:revision>38</cp:revision>
  <dcterms:created xsi:type="dcterms:W3CDTF">2012-12-28T09:59:12Z</dcterms:created>
  <dcterms:modified xsi:type="dcterms:W3CDTF">2013-04-28T13:34:26Z</dcterms:modified>
</cp:coreProperties>
</file>