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0" r:id="rId2"/>
    <p:sldId id="271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69B770-E8A2-4DCB-A3A5-6B74366F9AF7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8EC4C6-E7CE-4038-9F37-B88D83D9330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8EC4C6-E7CE-4038-9F37-B88D83D93301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8EC4C6-E7CE-4038-9F37-B88D83D93301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8EC4C6-E7CE-4038-9F37-B88D83D93301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8EC4C6-E7CE-4038-9F37-B88D83D93301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8EC4C6-E7CE-4038-9F37-B88D83D93301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8EC4C6-E7CE-4038-9F37-B88D83D93301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8EC4C6-E7CE-4038-9F37-B88D83D93301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8EC4C6-E7CE-4038-9F37-B88D83D93301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8EC4C6-E7CE-4038-9F37-B88D83D93301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8EC4C6-E7CE-4038-9F37-B88D83D93301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8EC4C6-E7CE-4038-9F37-B88D83D93301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8EC4C6-E7CE-4038-9F37-B88D83D93301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11AE-11EB-4B11-83A6-5030F48A343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A5C0F-FDF2-4052-ACEB-23A889659C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5836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11AE-11EB-4B11-83A6-5030F48A343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A5C0F-FDF2-4052-ACEB-23A889659C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2608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11AE-11EB-4B11-83A6-5030F48A343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A5C0F-FDF2-4052-ACEB-23A889659C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6775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11AE-11EB-4B11-83A6-5030F48A343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A5C0F-FDF2-4052-ACEB-23A889659C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7078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11AE-11EB-4B11-83A6-5030F48A343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A5C0F-FDF2-4052-ACEB-23A889659C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8614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11AE-11EB-4B11-83A6-5030F48A343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A5C0F-FDF2-4052-ACEB-23A889659C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1639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11AE-11EB-4B11-83A6-5030F48A343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A5C0F-FDF2-4052-ACEB-23A889659C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1202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11AE-11EB-4B11-83A6-5030F48A343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A5C0F-FDF2-4052-ACEB-23A889659C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1659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11AE-11EB-4B11-83A6-5030F48A343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A5C0F-FDF2-4052-ACEB-23A889659C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2194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11AE-11EB-4B11-83A6-5030F48A343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A5C0F-FDF2-4052-ACEB-23A889659C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6721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11AE-11EB-4B11-83A6-5030F48A343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A5C0F-FDF2-4052-ACEB-23A889659C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9921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C811AE-11EB-4B11-83A6-5030F48A343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EA5C0F-FDF2-4052-ACEB-23A889659C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289501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aman%C5%A1sk%C3%BD_pr%C5%AFliv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gypt.yin.cz/s/suezsky-pruplav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/>
              <a:t>VY_32_INOVACE_276_Hydrosféra – oceány a moře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6842" y="1052736"/>
            <a:ext cx="154882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Jméno autora: Ema </a:t>
            </a:r>
            <a:r>
              <a:rPr lang="cs-CZ" sz="800" dirty="0" err="1" smtClean="0">
                <a:latin typeface="Calibri" pitchFamily="34" charset="0"/>
                <a:cs typeface="Calibri" pitchFamily="34" charset="0"/>
              </a:rPr>
              <a:t>Zykmundová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1052736"/>
            <a:ext cx="131318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Datum vytvoření: 7.1. 2013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842" y="3933056"/>
            <a:ext cx="223811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Vzdělávací obor, téma: Zeměpis – Oceány a moře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842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smtClean="0">
                <a:latin typeface="Calibri" pitchFamily="34" charset="0"/>
                <a:cs typeface="Calibri" pitchFamily="34" charset="0"/>
              </a:rPr>
              <a:t>Ročník: 6.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505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slouží k probírání nového učiva v zeměpisu v 6. </a:t>
            </a:r>
            <a:r>
              <a:rPr lang="cs-CZ"/>
              <a:t>třídě, může také sloužit jako zápis do sešitů a při opakování učiva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9551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HYDROSFÉRA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Hydrosféra</a:t>
            </a:r>
            <a:r>
              <a:rPr lang="cs-CZ" dirty="0" smtClean="0"/>
              <a:t> = veškerá voda na naší planetě</a:t>
            </a:r>
          </a:p>
          <a:p>
            <a:r>
              <a:rPr lang="cs-CZ" u="sng" dirty="0" smtClean="0"/>
              <a:t>Voda se nachází v různých formách </a:t>
            </a:r>
            <a:r>
              <a:rPr lang="cs-CZ" dirty="0" smtClean="0"/>
              <a:t>:</a:t>
            </a:r>
          </a:p>
          <a:p>
            <a:pPr>
              <a:buFontTx/>
              <a:buChar char="-"/>
            </a:pPr>
            <a:r>
              <a:rPr lang="cs-CZ" dirty="0" smtClean="0"/>
              <a:t>Oceány a moře ( 98 % veškeré vody )</a:t>
            </a:r>
          </a:p>
          <a:p>
            <a:pPr>
              <a:buFontTx/>
              <a:buChar char="-"/>
            </a:pPr>
            <a:r>
              <a:rPr lang="cs-CZ" dirty="0" smtClean="0"/>
              <a:t>Ledovce</a:t>
            </a:r>
          </a:p>
          <a:p>
            <a:pPr>
              <a:buFontTx/>
              <a:buChar char="-"/>
            </a:pPr>
            <a:r>
              <a:rPr lang="cs-CZ" dirty="0" smtClean="0"/>
              <a:t>Podpovrchová voda</a:t>
            </a:r>
          </a:p>
          <a:p>
            <a:pPr>
              <a:buFontTx/>
              <a:buChar char="-"/>
            </a:pPr>
            <a:r>
              <a:rPr lang="cs-CZ" dirty="0" smtClean="0"/>
              <a:t>Voda na pevnině ( řeky, jezera, bažiny )</a:t>
            </a:r>
          </a:p>
          <a:p>
            <a:pPr>
              <a:buFontTx/>
              <a:buChar char="-"/>
            </a:pPr>
            <a:r>
              <a:rPr lang="cs-CZ" dirty="0" smtClean="0"/>
              <a:t>Voda v atmosféře ( vodní pára, ledové krystalky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4394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Oběh vody v přírodě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Voda na naší planetě se nikde neztrácí, ale putuje v krajině :</a:t>
            </a:r>
          </a:p>
          <a:p>
            <a:r>
              <a:rPr lang="cs-CZ" dirty="0" smtClean="0"/>
              <a:t>1. voda ze zemského povrchu se vypařuje</a:t>
            </a:r>
          </a:p>
          <a:p>
            <a:r>
              <a:rPr lang="cs-CZ" dirty="0" smtClean="0"/>
              <a:t>2. mění se v páru, ta stoupá vzhůru</a:t>
            </a:r>
          </a:p>
          <a:p>
            <a:r>
              <a:rPr lang="cs-CZ" dirty="0" smtClean="0"/>
              <a:t>3. vytvářejí se oblaka</a:t>
            </a:r>
          </a:p>
          <a:p>
            <a:r>
              <a:rPr lang="cs-CZ" dirty="0" smtClean="0"/>
              <a:t>4. z oblak se voda v podobě srážek vrací zpět na zemský povrch</a:t>
            </a:r>
          </a:p>
          <a:p>
            <a:r>
              <a:rPr lang="cs-CZ" dirty="0" smtClean="0"/>
              <a:t>5. část vody se vsákne, část odtéká do oceánů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99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Oceány a moře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Oceány pokrývají téměř 71 % povrchu Země</a:t>
            </a:r>
          </a:p>
          <a:p>
            <a:r>
              <a:rPr lang="cs-CZ" dirty="0" smtClean="0"/>
              <a:t>Na naší planetě jsou čtyři oceány :</a:t>
            </a:r>
          </a:p>
          <a:p>
            <a:pPr>
              <a:buFontTx/>
              <a:buChar char="-"/>
            </a:pPr>
            <a:r>
              <a:rPr lang="cs-CZ" dirty="0" smtClean="0"/>
              <a:t>Tichý oceán</a:t>
            </a:r>
          </a:p>
          <a:p>
            <a:pPr>
              <a:buFontTx/>
              <a:buChar char="-"/>
            </a:pPr>
            <a:r>
              <a:rPr lang="cs-CZ" dirty="0" smtClean="0"/>
              <a:t>Atlantský oceán</a:t>
            </a:r>
          </a:p>
          <a:p>
            <a:pPr>
              <a:buFontTx/>
              <a:buChar char="-"/>
            </a:pPr>
            <a:r>
              <a:rPr lang="cs-CZ" dirty="0" smtClean="0"/>
              <a:t>Indický oceán</a:t>
            </a:r>
          </a:p>
          <a:p>
            <a:pPr>
              <a:buFontTx/>
              <a:buChar char="-"/>
            </a:pPr>
            <a:r>
              <a:rPr lang="cs-CZ" dirty="0" smtClean="0"/>
              <a:t>Severní ledový oceán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YBWHW0M1\MP9001786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140968"/>
            <a:ext cx="3978558" cy="2625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5759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Moře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Moře jsou menší části oceánů. Dělí se na :</a:t>
            </a:r>
          </a:p>
          <a:p>
            <a:pPr>
              <a:buFontTx/>
              <a:buChar char="-"/>
            </a:pPr>
            <a:r>
              <a:rPr lang="cs-CZ" u="sng" dirty="0" smtClean="0"/>
              <a:t>vnitřní moře </a:t>
            </a:r>
            <a:r>
              <a:rPr lang="cs-CZ" dirty="0" smtClean="0"/>
              <a:t>– jsou obklopena souší, s oceánem jsou spojena průlivy ( Středozemní moře, Karibské moře)</a:t>
            </a:r>
          </a:p>
          <a:p>
            <a:pPr>
              <a:buFontTx/>
              <a:buChar char="-"/>
            </a:pPr>
            <a:r>
              <a:rPr lang="cs-CZ" u="sng" dirty="0"/>
              <a:t>o</a:t>
            </a:r>
            <a:r>
              <a:rPr lang="cs-CZ" u="sng" dirty="0" smtClean="0"/>
              <a:t>krajové moře </a:t>
            </a:r>
            <a:r>
              <a:rPr lang="cs-CZ" dirty="0" smtClean="0"/>
              <a:t>– s oceánem je spojen široce     ( </a:t>
            </a:r>
            <a:r>
              <a:rPr lang="cs-CZ" dirty="0" err="1" smtClean="0"/>
              <a:t>Barentsovo</a:t>
            </a:r>
            <a:r>
              <a:rPr lang="cs-CZ" dirty="0" smtClean="0"/>
              <a:t> moře )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2051" name="Picture 3" descr="C:\Users\zye\AppData\Local\Microsoft\Windows\Temporary Internet Files\Content.IE5\YBWHW0M1\MP9004140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1" y="4340968"/>
            <a:ext cx="3960440" cy="2159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12652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Ostrovy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Ostrovy</a:t>
            </a:r>
            <a:r>
              <a:rPr lang="cs-CZ" dirty="0" smtClean="0"/>
              <a:t> – menší části souše, které vyčnívají nad hladinu, ze všech stran jsou obklopeny vodou ( Havajské )</a:t>
            </a:r>
          </a:p>
          <a:p>
            <a:r>
              <a:rPr lang="cs-CZ" u="sng" dirty="0" smtClean="0"/>
              <a:t>Souostroví</a:t>
            </a:r>
            <a:r>
              <a:rPr lang="cs-CZ" dirty="0" smtClean="0"/>
              <a:t> – skupina ostrovů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LR03H3OW\MP9004013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89040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ye\AppData\Local\Microsoft\Windows\Temporary Internet Files\Content.IE5\9NLDIMWY\MP90043044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89040"/>
            <a:ext cx="2390154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0379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Poloostrov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Poloostrov</a:t>
            </a:r>
            <a:r>
              <a:rPr lang="cs-CZ" dirty="0" smtClean="0"/>
              <a:t> – část pevniny vybíhající do moře a oceánu ( Apeninský poloostrov )</a:t>
            </a:r>
            <a:endParaRPr lang="cs-CZ" dirty="0"/>
          </a:p>
        </p:txBody>
      </p:sp>
      <p:pic>
        <p:nvPicPr>
          <p:cNvPr id="4098" name="Picture 2" descr="C:\Users\zye\AppData\Local\Microsoft\Windows\Temporary Internet Files\Content.IE5\LR03H3OW\MP9004329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80928"/>
            <a:ext cx="2569313" cy="38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ye\AppData\Local\Microsoft\Windows\Temporary Internet Files\Content.IE5\EL2RDN4V\MP90043328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746113"/>
            <a:ext cx="3163080" cy="2366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zye\AppData\Local\Microsoft\Windows\Temporary Internet Files\Content.IE5\EL2RDN4V\MC9004082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838700"/>
            <a:ext cx="1822450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87356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Záliv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Záliv</a:t>
            </a:r>
            <a:r>
              <a:rPr lang="cs-CZ" dirty="0" smtClean="0"/>
              <a:t> – část oceánů a moře vnikající do pevniny</a:t>
            </a:r>
            <a:endParaRPr lang="cs-CZ" dirty="0"/>
          </a:p>
        </p:txBody>
      </p:sp>
      <p:pic>
        <p:nvPicPr>
          <p:cNvPr id="5122" name="Picture 2" descr="C:\Users\zye\AppData\Local\Microsoft\Windows\Temporary Internet Files\Content.IE5\EL2RDN4V\MC900407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24944"/>
            <a:ext cx="195580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zye\AppData\Local\Microsoft\Windows\Temporary Internet Files\Content.IE5\9NLDIMWY\MP9004252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780928"/>
            <a:ext cx="4860032" cy="323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99110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Průliv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Průliv</a:t>
            </a:r>
            <a:r>
              <a:rPr lang="cs-CZ" dirty="0" smtClean="0"/>
              <a:t> – zúžená část oceánu mezi pevninami nebo pevninou a ostrovem, jsou dílem přírody ( průliv La Manche mezi Velkou Británií a Francií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367663"/>
            <a:ext cx="5198082" cy="3098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57603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Průplav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Průplav</a:t>
            </a:r>
            <a:r>
              <a:rPr lang="cs-CZ" dirty="0" smtClean="0"/>
              <a:t> – vznikl lidskou činností ( Suezský průplav mezi Afrikou a Asií, Panamský průplav oddělující Severní a Jižní Ameriku )</a:t>
            </a:r>
            <a:endParaRPr lang="cs-CZ" dirty="0"/>
          </a:p>
        </p:txBody>
      </p:sp>
      <p:pic>
        <p:nvPicPr>
          <p:cNvPr id="7172" name="Picture 4" descr="Suezský průplav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68040"/>
            <a:ext cx="5040560" cy="3251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7236296" y="1988840"/>
            <a:ext cx="288032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68140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http://cs.wikipedia.org/wiki/Laman%C5%A1sk%C3%BD_pr%C5%AFliv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http://egypt.yin.cz/s/suezsky-pruplav/</a:t>
            </a:r>
            <a:endParaRPr lang="cs-CZ" dirty="0" smtClean="0"/>
          </a:p>
          <a:p>
            <a:r>
              <a:rPr lang="cs-CZ" dirty="0"/>
              <a:t>Brychtová Šárka a kol., Planeta Země, Zeměpis pro 6. a 7. ročník základní školy, nakladatelství FORTUNA Praha 1998, s. 42</a:t>
            </a:r>
          </a:p>
          <a:p>
            <a:r>
              <a:rPr lang="cs-CZ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049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386</Words>
  <Application>Microsoft Office PowerPoint</Application>
  <PresentationFormat>Předvádění na obrazovce (4:3)</PresentationFormat>
  <Paragraphs>63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VY_32_INOVACE_276_Hydrosféra – oceány a moře</vt:lpstr>
      <vt:lpstr>Anotace</vt:lpstr>
      <vt:lpstr>HYDROSFÉRA</vt:lpstr>
      <vt:lpstr>Oběh vody v přírodě</vt:lpstr>
      <vt:lpstr>Oceány a moře</vt:lpstr>
      <vt:lpstr>Moře</vt:lpstr>
      <vt:lpstr>Ostrovy</vt:lpstr>
      <vt:lpstr>Poloostrov</vt:lpstr>
      <vt:lpstr>Záliv</vt:lpstr>
      <vt:lpstr>Průliv</vt:lpstr>
      <vt:lpstr>Průplav</vt:lpstr>
      <vt:lpstr>Pramen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VY_32_INOVACE_41_HYDROSFÉRA</dc:title>
  <dc:creator>Zykmundová Ema</dc:creator>
  <cp:lastModifiedBy>šárka</cp:lastModifiedBy>
  <cp:revision>35</cp:revision>
  <dcterms:created xsi:type="dcterms:W3CDTF">2012-12-29T15:10:31Z</dcterms:created>
  <dcterms:modified xsi:type="dcterms:W3CDTF">2013-04-29T11:25:18Z</dcterms:modified>
</cp:coreProperties>
</file>