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E3AE-F245-4CC1-8021-5BFACD72530C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5230A-498B-447E-B530-981C225DC4E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12029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E3AE-F245-4CC1-8021-5BFACD72530C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5230A-498B-447E-B530-981C225DC4E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5989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E3AE-F245-4CC1-8021-5BFACD72530C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5230A-498B-447E-B530-981C225DC4E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4887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E3AE-F245-4CC1-8021-5BFACD72530C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5230A-498B-447E-B530-981C225DC4E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9427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E3AE-F245-4CC1-8021-5BFACD72530C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5230A-498B-447E-B530-981C225DC4E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3339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E3AE-F245-4CC1-8021-5BFACD72530C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5230A-498B-447E-B530-981C225DC4E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75023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E3AE-F245-4CC1-8021-5BFACD72530C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5230A-498B-447E-B530-981C225DC4E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051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E3AE-F245-4CC1-8021-5BFACD72530C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5230A-498B-447E-B530-981C225DC4E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0926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E3AE-F245-4CC1-8021-5BFACD72530C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5230A-498B-447E-B530-981C225DC4E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35151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E3AE-F245-4CC1-8021-5BFACD72530C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5230A-498B-447E-B530-981C225DC4E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0056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E3AE-F245-4CC1-8021-5BFACD72530C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5230A-498B-447E-B530-981C225DC4E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0446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4E3AE-F245-4CC1-8021-5BFACD72530C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45230A-498B-447E-B530-981C225DC4E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037403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sz="3200" b="1" dirty="0"/>
              <a:t>VY_32_INOVACE_277_Vodstvo na pevnině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>
                <a:latin typeface="+mn-lt"/>
              </a:rPr>
              <a:t>Identifikátor školy: 600 150 569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16842" y="1052736"/>
            <a:ext cx="154882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latin typeface="Calibri" pitchFamily="34" charset="0"/>
                <a:cs typeface="Calibri" pitchFamily="34" charset="0"/>
              </a:rPr>
              <a:t>Jméno autora: Ema </a:t>
            </a:r>
            <a:r>
              <a:rPr lang="cs-CZ" sz="800" dirty="0" err="1" smtClean="0">
                <a:latin typeface="Calibri" pitchFamily="34" charset="0"/>
                <a:cs typeface="Calibri" pitchFamily="34" charset="0"/>
              </a:rPr>
              <a:t>Zykmundová</a:t>
            </a:r>
            <a:endParaRPr lang="cs-CZ" sz="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28184" y="1052736"/>
            <a:ext cx="136447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latin typeface="Calibri" pitchFamily="34" charset="0"/>
                <a:cs typeface="Calibri" pitchFamily="34" charset="0"/>
              </a:rPr>
              <a:t>Datum vytvoření: 10.1.2013 </a:t>
            </a:r>
            <a:endParaRPr lang="cs-CZ" sz="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6842" y="3933056"/>
            <a:ext cx="24352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latin typeface="Calibri" pitchFamily="34" charset="0"/>
                <a:cs typeface="Calibri" pitchFamily="34" charset="0"/>
              </a:rPr>
              <a:t>Vzdělávací obor, téma: Zeměpis – Vodstvo na pevnině</a:t>
            </a:r>
            <a:endParaRPr lang="cs-CZ" sz="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6842" y="4300900"/>
            <a:ext cx="59022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smtClean="0">
                <a:latin typeface="Calibri" pitchFamily="34" charset="0"/>
                <a:cs typeface="Calibri" pitchFamily="34" charset="0"/>
              </a:rPr>
              <a:t>Ročník: 6.</a:t>
            </a:r>
            <a:endParaRPr lang="cs-CZ" sz="8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529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slouží k probírání nového učiva </a:t>
            </a:r>
            <a:r>
              <a:rPr lang="cs-CZ" dirty="0" smtClean="0"/>
              <a:t>                   v </a:t>
            </a:r>
            <a:r>
              <a:rPr lang="cs-CZ" dirty="0"/>
              <a:t>zeměpisu v 6. třídě, může také sloužit jako zápis do sešitů a při opakování učiva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3445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Vodstvo na pevnině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Vodstvo na pevnině je sladké, tvoří ho :</a:t>
            </a:r>
          </a:p>
          <a:p>
            <a:pPr>
              <a:buFontTx/>
              <a:buChar char="-"/>
            </a:pPr>
            <a:r>
              <a:rPr lang="cs-CZ" dirty="0"/>
              <a:t>v</a:t>
            </a:r>
            <a:r>
              <a:rPr lang="cs-CZ" dirty="0" smtClean="0"/>
              <a:t>odní toky </a:t>
            </a:r>
            <a:r>
              <a:rPr lang="cs-CZ" dirty="0" smtClean="0"/>
              <a:t>(řeky</a:t>
            </a:r>
            <a:r>
              <a:rPr lang="cs-CZ" dirty="0" smtClean="0"/>
              <a:t>, </a:t>
            </a:r>
            <a:r>
              <a:rPr lang="cs-CZ" dirty="0" smtClean="0"/>
              <a:t>potoky)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/>
              <a:t>j</a:t>
            </a:r>
            <a:r>
              <a:rPr lang="cs-CZ" dirty="0" smtClean="0"/>
              <a:t>ezera</a:t>
            </a:r>
          </a:p>
          <a:p>
            <a:pPr>
              <a:buFontTx/>
              <a:buChar char="-"/>
            </a:pPr>
            <a:r>
              <a:rPr lang="cs-CZ" dirty="0"/>
              <a:t>b</a:t>
            </a:r>
            <a:r>
              <a:rPr lang="cs-CZ" dirty="0" smtClean="0"/>
              <a:t>ažiny</a:t>
            </a:r>
          </a:p>
          <a:p>
            <a:pPr>
              <a:buFontTx/>
              <a:buChar char="-"/>
            </a:pPr>
            <a:r>
              <a:rPr lang="cs-CZ" dirty="0"/>
              <a:t>u</a:t>
            </a:r>
            <a:r>
              <a:rPr lang="cs-CZ" dirty="0" smtClean="0"/>
              <a:t>mělé vodní nádrže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/>
              <a:t>(přehrady</a:t>
            </a:r>
            <a:r>
              <a:rPr lang="cs-CZ" dirty="0" smtClean="0"/>
              <a:t>, </a:t>
            </a:r>
            <a:r>
              <a:rPr lang="cs-CZ" dirty="0" smtClean="0"/>
              <a:t>rybníky)</a:t>
            </a:r>
            <a:endParaRPr lang="cs-CZ" dirty="0" smtClean="0"/>
          </a:p>
          <a:p>
            <a:pPr>
              <a:buFontTx/>
              <a:buChar char="-"/>
            </a:pPr>
            <a:endParaRPr lang="cs-CZ" dirty="0"/>
          </a:p>
        </p:txBody>
      </p:sp>
      <p:pic>
        <p:nvPicPr>
          <p:cNvPr id="1027" name="Picture 3" descr="C:\Users\zye\AppData\Local\Microsoft\Windows\Temporary Internet Files\Content.IE5\YBWHW0M1\MP90040072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12892" y="2132855"/>
            <a:ext cx="2487500" cy="3729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18095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cs-CZ" dirty="0" smtClean="0"/>
              <a:t>Vodní toky – řeky, potoky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FF0000"/>
                </a:solidFill>
              </a:rPr>
              <a:t>Pojmy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:</a:t>
            </a:r>
          </a:p>
          <a:p>
            <a:r>
              <a:rPr lang="cs-CZ" u="sng" dirty="0" smtClean="0"/>
              <a:t>Pramen</a:t>
            </a:r>
            <a:r>
              <a:rPr lang="cs-CZ" dirty="0" smtClean="0"/>
              <a:t> – vývěr podzemní vody </a:t>
            </a:r>
            <a:r>
              <a:rPr lang="cs-CZ" dirty="0" smtClean="0"/>
              <a:t>(na </a:t>
            </a:r>
            <a:r>
              <a:rPr lang="cs-CZ" dirty="0" smtClean="0"/>
              <a:t>začátku řeky nebo </a:t>
            </a:r>
            <a:r>
              <a:rPr lang="cs-CZ" dirty="0" smtClean="0"/>
              <a:t>potoka)</a:t>
            </a:r>
            <a:endParaRPr lang="cs-CZ" dirty="0" smtClean="0"/>
          </a:p>
          <a:p>
            <a:r>
              <a:rPr lang="cs-CZ" u="sng" dirty="0" smtClean="0"/>
              <a:t>Přítoky</a:t>
            </a:r>
            <a:r>
              <a:rPr lang="cs-CZ" dirty="0" smtClean="0"/>
              <a:t> – vodní toky, které ústí do větších vodních toků (pravé a </a:t>
            </a:r>
            <a:r>
              <a:rPr lang="cs-CZ" dirty="0" smtClean="0"/>
              <a:t>levé)</a:t>
            </a:r>
            <a:endParaRPr lang="cs-CZ" dirty="0" smtClean="0"/>
          </a:p>
          <a:p>
            <a:r>
              <a:rPr lang="cs-CZ" u="sng" dirty="0" smtClean="0"/>
              <a:t>Říční síť </a:t>
            </a:r>
            <a:r>
              <a:rPr lang="cs-CZ" dirty="0" smtClean="0"/>
              <a:t>– všechny vodní toky na určitém území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2391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Povodí</a:t>
            </a:r>
            <a:r>
              <a:rPr lang="cs-CZ" dirty="0" smtClean="0"/>
              <a:t> – území, ze kterého řeka stéká do jedné řeky</a:t>
            </a:r>
          </a:p>
          <a:p>
            <a:r>
              <a:rPr lang="cs-CZ" u="sng" dirty="0" smtClean="0"/>
              <a:t>Úmoří</a:t>
            </a:r>
            <a:r>
              <a:rPr lang="cs-CZ" dirty="0" smtClean="0"/>
              <a:t> – území, z něhož všechny vodní toky odvádějí vodu do jednoho moře</a:t>
            </a:r>
          </a:p>
          <a:p>
            <a:pPr marL="0" indent="0">
              <a:buNone/>
            </a:pPr>
            <a:r>
              <a:rPr lang="cs-CZ" dirty="0" smtClean="0"/>
              <a:t>    Čechy patří do úmoří </a:t>
            </a:r>
            <a:r>
              <a:rPr lang="cs-CZ" b="1" dirty="0" smtClean="0"/>
              <a:t>Severního moře</a:t>
            </a:r>
          </a:p>
          <a:p>
            <a:pPr marL="0" indent="0">
              <a:buNone/>
            </a:pPr>
            <a:r>
              <a:rPr lang="cs-CZ" dirty="0" smtClean="0"/>
              <a:t>    Morava – převážně do úmoří </a:t>
            </a:r>
            <a:r>
              <a:rPr lang="cs-CZ" b="1" dirty="0" smtClean="0"/>
              <a:t>Černého moře</a:t>
            </a:r>
          </a:p>
          <a:p>
            <a:pPr marL="0" indent="0">
              <a:buNone/>
            </a:pPr>
            <a:r>
              <a:rPr lang="cs-CZ" dirty="0" smtClean="0"/>
              <a:t>    Část severních Čech a Slezsko – </a:t>
            </a:r>
            <a:r>
              <a:rPr lang="cs-CZ" b="1" dirty="0" smtClean="0"/>
              <a:t>Baltské moře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925280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Průtok </a:t>
            </a:r>
            <a:r>
              <a:rPr lang="cs-CZ" dirty="0" smtClean="0"/>
              <a:t>– množství vody, které proteče místem koryta za jednu sekundu</a:t>
            </a:r>
            <a:endParaRPr lang="cs-CZ" dirty="0"/>
          </a:p>
        </p:txBody>
      </p:sp>
      <p:pic>
        <p:nvPicPr>
          <p:cNvPr id="2050" name="Picture 2" descr="C:\Users\zye\AppData\Local\Microsoft\Windows\Temporary Internet Files\Content.IE5\LR03H3OW\MP9004242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708920"/>
            <a:ext cx="5508104" cy="3606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48399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Říční síť v České republice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8351686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18750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Pramen Vltavy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Nachází se nedaleko obce Kvilda na Šumavě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7606" y="2843540"/>
            <a:ext cx="3384376" cy="2489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420888"/>
            <a:ext cx="3335238" cy="3335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19501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Brychtová Šárka a kol., Planeta Země, Zeměpis pro 6. a 7. ročník základní školy, nakladatelství FORTUNA Praha 1998, s. 81</a:t>
            </a:r>
          </a:p>
          <a:p>
            <a:r>
              <a:rPr lang="cs-CZ" dirty="0" smtClean="0"/>
              <a:t>www.ofice.microsoft.com</a:t>
            </a:r>
          </a:p>
          <a:p>
            <a:r>
              <a:rPr lang="cs-CZ" dirty="0" smtClean="0"/>
              <a:t>http://itras.cz/pramen-vltavy/galerie/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0488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241</Words>
  <Application>Microsoft Office PowerPoint</Application>
  <PresentationFormat>Předvádění na obrazovce (4:3)</PresentationFormat>
  <Paragraphs>34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VY_32_INOVACE_277_Vodstvo na pevnině</vt:lpstr>
      <vt:lpstr>Anotace</vt:lpstr>
      <vt:lpstr>Vodstvo na pevnině</vt:lpstr>
      <vt:lpstr>Vodní toky – řeky, potoky</vt:lpstr>
      <vt:lpstr>Snímek 5</vt:lpstr>
      <vt:lpstr>Snímek 6</vt:lpstr>
      <vt:lpstr>Říční síť v České republice</vt:lpstr>
      <vt:lpstr>Pramen Vltavy</vt:lpstr>
      <vt:lpstr>Pramen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VY_32_INOVACE_41_Vodstvo na pevnině</dc:title>
  <dc:creator>Zykmundová Ema</dc:creator>
  <cp:lastModifiedBy>Dum</cp:lastModifiedBy>
  <cp:revision>26</cp:revision>
  <dcterms:created xsi:type="dcterms:W3CDTF">2013-01-12T14:11:52Z</dcterms:created>
  <dcterms:modified xsi:type="dcterms:W3CDTF">2013-05-06T18:35:13Z</dcterms:modified>
</cp:coreProperties>
</file>