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6961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8704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281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7945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3312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9018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5515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9649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883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7341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990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60FBD9-5375-4130-B877-C3270C638CA4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A41B43-8D8F-4D6B-8AB4-5502EF9A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156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9/%C4%8Cern%C3%A9_jezero_zab%C3%ADran%C3%A9_z_karov%C3%A9_st%C4%9Bny.JPG" TargetMode="External"/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/>
              <a:t>VY_32_INOVACE_278_Jezera, bažiny, umělé nádrže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5488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Jméno autora: Ema </a:t>
            </a:r>
            <a:r>
              <a:rPr lang="cs-CZ" sz="800" dirty="0" err="1" smtClean="0">
                <a:latin typeface="Calibri" pitchFamily="34" charset="0"/>
                <a:cs typeface="Calibri" pitchFamily="34" charset="0"/>
              </a:rPr>
              <a:t>Zykmundová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420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Datum vytvoření: 20.1.2013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280397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Vzdělávací obor, téma: Zeměpis – Jezera, bažiny, umělé nádrže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61266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smtClean="0">
                <a:latin typeface="Calibri" pitchFamily="34" charset="0"/>
                <a:cs typeface="Calibri" pitchFamily="34" charset="0"/>
              </a:rPr>
              <a:t>Ročník: 6. 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3614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slouží k probírání nového učiva </a:t>
            </a:r>
            <a:r>
              <a:rPr lang="cs-CZ" dirty="0" smtClean="0"/>
              <a:t>                        v </a:t>
            </a:r>
            <a:r>
              <a:rPr lang="cs-CZ" dirty="0"/>
              <a:t>zeměpisu v 6. třídě, může také sloužit jako zápis do sešitů a při opakování 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5395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Jezero</a:t>
            </a:r>
            <a:r>
              <a:rPr lang="cs-CZ" dirty="0" smtClean="0"/>
              <a:t> je přirozená nádrž stojaté vody</a:t>
            </a:r>
          </a:p>
          <a:p>
            <a:r>
              <a:rPr lang="cs-CZ" u="sng" dirty="0" smtClean="0"/>
              <a:t>Podle původu </a:t>
            </a:r>
            <a:r>
              <a:rPr lang="cs-CZ" dirty="0" smtClean="0"/>
              <a:t>dělíme jezera :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 příkopové propadlině – Bajkal</a:t>
            </a:r>
          </a:p>
          <a:p>
            <a:pPr>
              <a:buFontTx/>
              <a:buChar char="-"/>
            </a:pPr>
            <a:r>
              <a:rPr lang="cs-CZ" dirty="0"/>
              <a:t>j</a:t>
            </a:r>
            <a:r>
              <a:rPr lang="cs-CZ" dirty="0" smtClean="0"/>
              <a:t>ako zbytek bývalého moře – Kaspické moře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opečného původu – </a:t>
            </a:r>
            <a:r>
              <a:rPr lang="cs-CZ" dirty="0" err="1" smtClean="0"/>
              <a:t>Crater</a:t>
            </a:r>
            <a:r>
              <a:rPr lang="cs-CZ" dirty="0" smtClean="0"/>
              <a:t> </a:t>
            </a:r>
            <a:r>
              <a:rPr lang="cs-CZ" dirty="0" err="1" smtClean="0"/>
              <a:t>Lake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l</a:t>
            </a:r>
            <a:r>
              <a:rPr lang="cs-CZ" dirty="0" smtClean="0"/>
              <a:t>edovcového původu – Štrbské pleso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7513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zye\AppData\Local\Microsoft\Windows\Temporary Internet Files\Content.IE5\LR03H3OW\MP90031692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92696"/>
            <a:ext cx="624975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4190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Druhy jezer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Průtočné jezero </a:t>
            </a:r>
            <a:r>
              <a:rPr lang="cs-CZ" dirty="0" smtClean="0"/>
              <a:t>– ústí zde řeky a opět z nich vytékají ( Hořejší jezero v USA  - 2. největší jezero na světě )</a:t>
            </a:r>
          </a:p>
          <a:p>
            <a:r>
              <a:rPr lang="cs-CZ" u="sng" dirty="0" smtClean="0"/>
              <a:t>Bezodtoké jezero </a:t>
            </a:r>
            <a:r>
              <a:rPr lang="cs-CZ" dirty="0" smtClean="0"/>
              <a:t>– žádná řeka z nich nevytéká, voda se ztrácí výparem a vsakováním ( jezero Čad v severní Africe , u nás Černé jezero na Šumavě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6288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jezero na Šumavě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314126"/>
            <a:ext cx="3528392" cy="4710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6835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Bažiny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Bažiny </a:t>
            </a:r>
            <a:r>
              <a:rPr lang="cs-CZ" dirty="0" smtClean="0"/>
              <a:t>jsou trvale zamokřená území souvisle porostlá rákosím a dalšími rostlinami ( u nás jsou největší bažiny na Šumavě )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YBWHW0M1\MP9004225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85592"/>
            <a:ext cx="352839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ye\AppData\Local\Microsoft\Windows\Temporary Internet Files\Content.IE5\9NLDIMWY\MP9004036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85592"/>
            <a:ext cx="352839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93792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/>
              <a:t>Umělé vodní nádrže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Jsou dílem člověka</a:t>
            </a:r>
            <a:r>
              <a:rPr lang="cs-CZ" dirty="0" smtClean="0"/>
              <a:t>, patří sem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a) </a:t>
            </a:r>
            <a:r>
              <a:rPr lang="cs-CZ" u="sng" dirty="0" smtClean="0"/>
              <a:t>rybníky</a:t>
            </a:r>
            <a:r>
              <a:rPr lang="cs-CZ" dirty="0" smtClean="0"/>
              <a:t> – vodní nádrže určené k chovu ryb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nejvíce rybníků u nás je v jižních Čechách,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největší z nich je Rožmberk</a:t>
            </a:r>
            <a:endParaRPr lang="cs-CZ" dirty="0"/>
          </a:p>
        </p:txBody>
      </p:sp>
      <p:pic>
        <p:nvPicPr>
          <p:cNvPr id="4098" name="Picture 2" descr="C:\Users\zye\AppData\Local\Microsoft\Windows\Temporary Internet Files\Content.IE5\YBWHW0M1\MP9004372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861048"/>
            <a:ext cx="3603104" cy="2704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5664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/>
              <a:t>Přehrady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b) </a:t>
            </a:r>
            <a:r>
              <a:rPr lang="cs-CZ" u="sng" dirty="0" smtClean="0"/>
              <a:t>přehrady</a:t>
            </a:r>
            <a:r>
              <a:rPr lang="cs-CZ" dirty="0" smtClean="0"/>
              <a:t> – velké vodní plochy vzniklé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přehrazením koryt řek hrázemi. Voda se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využívá k 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výrobě elektrické energie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zavlažování polí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zásobování měst pitnou vodou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rekreaci</a:t>
            </a:r>
          </a:p>
          <a:p>
            <a:pPr marL="0" indent="0">
              <a:buNone/>
            </a:pPr>
            <a:r>
              <a:rPr lang="cs-CZ" dirty="0" smtClean="0"/>
              <a:t>Naše největší přehrada je </a:t>
            </a:r>
            <a:r>
              <a:rPr lang="cs-CZ" b="1" u="sng" dirty="0" smtClean="0"/>
              <a:t>Lipno </a:t>
            </a:r>
            <a:r>
              <a:rPr lang="cs-CZ" dirty="0" smtClean="0"/>
              <a:t>na Vltavě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741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zye\AppData\Local\Microsoft\Windows\Temporary Internet Files\Content.IE5\EL2RDN4V\MP9004065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8428228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8548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zye\AppData\Local\Microsoft\Windows\Temporary Internet Files\Content.IE5\YBWHW0M1\MP9004065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5861"/>
            <a:ext cx="7848872" cy="6279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1810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Ledovce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Ledovec</a:t>
            </a:r>
            <a:r>
              <a:rPr lang="cs-CZ" dirty="0" smtClean="0"/>
              <a:t> je těleso z ledovcového ledu. Typy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</a:t>
            </a:r>
            <a:r>
              <a:rPr lang="cs-CZ" u="sng" dirty="0" smtClean="0"/>
              <a:t>horské</a:t>
            </a:r>
            <a:r>
              <a:rPr lang="cs-CZ" dirty="0" smtClean="0"/>
              <a:t> - vznikají ve velehorách ( Dachstein 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</a:t>
            </a:r>
            <a:r>
              <a:rPr lang="cs-CZ" u="sng" dirty="0" smtClean="0"/>
              <a:t>pevninské</a:t>
            </a:r>
            <a:r>
              <a:rPr lang="cs-CZ" dirty="0" smtClean="0"/>
              <a:t> – ve velmi chladných oblastech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pokrývají rozsáhlé plochy ( grónský ledovec )</a:t>
            </a:r>
            <a:endParaRPr lang="cs-CZ" dirty="0"/>
          </a:p>
        </p:txBody>
      </p:sp>
      <p:pic>
        <p:nvPicPr>
          <p:cNvPr id="7170" name="Picture 2" descr="C:\Users\zye\AppData\Local\Microsoft\Windows\Temporary Internet Files\Content.IE5\9NLDIMWY\MP9004004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330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zye\AppData\Local\Microsoft\Windows\Temporary Internet Files\Content.IE5\EL2RDN4V\MP9004312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945661"/>
            <a:ext cx="3923927" cy="2587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40831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Podpovrchová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Podpovrchová voda </a:t>
            </a:r>
            <a:r>
              <a:rPr lang="cs-CZ" dirty="0" smtClean="0"/>
              <a:t>se nachází pod povrchem Země. Dělíme ji na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</a:t>
            </a:r>
            <a:r>
              <a:rPr lang="cs-CZ" u="sng" dirty="0" smtClean="0"/>
              <a:t>půdní</a:t>
            </a:r>
            <a:r>
              <a:rPr lang="cs-CZ" dirty="0" smtClean="0"/>
              <a:t> – je obsažena v půdě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</a:t>
            </a:r>
            <a:r>
              <a:rPr lang="cs-CZ" u="sng" dirty="0" smtClean="0"/>
              <a:t>podzemní</a:t>
            </a:r>
            <a:r>
              <a:rPr lang="cs-CZ" dirty="0" smtClean="0"/>
              <a:t> – vsakuje se hlouběji, studny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endParaRPr lang="cs-CZ" dirty="0"/>
          </a:p>
        </p:txBody>
      </p:sp>
      <p:pic>
        <p:nvPicPr>
          <p:cNvPr id="8194" name="Picture 2" descr="C:\Users\zye\AppData\Local\Microsoft\Windows\Temporary Internet Files\Content.IE5\9NLDIMWY\MC900286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89040"/>
            <a:ext cx="2058154" cy="266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6289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Brychtová Šárka a kol., Planeta Země, Zeměpis pro 6. a 7. ročník základní školy, nakladatelství FORTUNA Praha 1998, s. 83 - 90</a:t>
            </a:r>
          </a:p>
          <a:p>
            <a:r>
              <a:rPr lang="cs-CZ" dirty="0" smtClean="0">
                <a:hlinkClick r:id="rId2"/>
              </a:rPr>
              <a:t>www.</a:t>
            </a:r>
            <a:r>
              <a:rPr lang="cs-CZ" smtClean="0">
                <a:hlinkClick r:id="rId2"/>
              </a:rPr>
              <a:t>ofice.microsoft.com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http://upload.wikimedia.org/wikipedia/commons/a/a9/%</a:t>
            </a:r>
            <a:r>
              <a:rPr lang="cs-CZ" dirty="0" smtClean="0">
                <a:hlinkClick r:id="rId3"/>
              </a:rPr>
              <a:t>C4%8Cern%C3%A9_jezero_zab%C3%ADran%C3%A9_z_karov%C3%A9_st%C4%9Bny.JPG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026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368</Words>
  <Application>Microsoft Office PowerPoint</Application>
  <PresentationFormat>Předvádění na obrazovce (4:3)</PresentationFormat>
  <Paragraphs>50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VY_32_INOVACE_278_Jezera, bažiny, umělé nádrže</vt:lpstr>
      <vt:lpstr>Anotace</vt:lpstr>
      <vt:lpstr>Jezera</vt:lpstr>
      <vt:lpstr>Snímek 4</vt:lpstr>
      <vt:lpstr>Druhy jezer</vt:lpstr>
      <vt:lpstr>Černé jezero na Šumavě</vt:lpstr>
      <vt:lpstr>Bažiny</vt:lpstr>
      <vt:lpstr>Umělé vodní nádrže</vt:lpstr>
      <vt:lpstr>Přehrady</vt:lpstr>
      <vt:lpstr>Snímek 10</vt:lpstr>
      <vt:lpstr>Snímek 11</vt:lpstr>
      <vt:lpstr>Ledovce</vt:lpstr>
      <vt:lpstr>Podpovrchová voda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Zykmundová Ema</dc:creator>
  <cp:lastModifiedBy>Dum</cp:lastModifiedBy>
  <cp:revision>44</cp:revision>
  <dcterms:created xsi:type="dcterms:W3CDTF">2013-01-27T09:51:24Z</dcterms:created>
  <dcterms:modified xsi:type="dcterms:W3CDTF">2013-04-28T13:38:48Z</dcterms:modified>
</cp:coreProperties>
</file>